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92" r:id="rId5"/>
    <p:sldId id="275" r:id="rId6"/>
    <p:sldId id="296" r:id="rId7"/>
    <p:sldId id="297" r:id="rId8"/>
    <p:sldId id="298" r:id="rId9"/>
    <p:sldId id="299" r:id="rId10"/>
    <p:sldId id="300" r:id="rId11"/>
    <p:sldId id="301" r:id="rId12"/>
    <p:sldId id="303" r:id="rId13"/>
    <p:sldId id="302" r:id="rId14"/>
    <p:sldId id="304" r:id="rId15"/>
    <p:sldId id="305" r:id="rId16"/>
    <p:sldId id="293" r:id="rId17"/>
    <p:sldId id="288" r:id="rId18"/>
    <p:sldId id="294" r:id="rId19"/>
    <p:sldId id="289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6FB4DD-CDC6-4871-A297-84FDC342F403}">
          <p14:sldIdLst>
            <p14:sldId id="292"/>
            <p14:sldId id="275"/>
            <p14:sldId id="296"/>
            <p14:sldId id="297"/>
            <p14:sldId id="298"/>
            <p14:sldId id="299"/>
            <p14:sldId id="300"/>
            <p14:sldId id="301"/>
            <p14:sldId id="303"/>
            <p14:sldId id="302"/>
            <p14:sldId id="304"/>
            <p14:sldId id="305"/>
            <p14:sldId id="293"/>
            <p14:sldId id="288"/>
            <p14:sldId id="294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992"/>
    <a:srgbClr val="AEC2D8"/>
    <a:srgbClr val="98432A"/>
    <a:srgbClr val="D84400"/>
    <a:srgbClr val="44678D"/>
    <a:srgbClr val="263E5A"/>
    <a:srgbClr val="D6E0EB"/>
    <a:srgbClr val="728DAB"/>
    <a:srgbClr val="C95B3A"/>
    <a:srgbClr val="2D4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37751-786A-41D7-A766-145B282E783D}" vWet="4" dt="2023-08-11T19:18:28.726"/>
    <p1510:client id="{9FFDBD19-6DE4-4D4B-8640-62AC4020DC50}" v="972" dt="2023-08-11T19:45:45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536"/>
        <p:guide pos="31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e Edwards" userId="f304fb26a47375d1" providerId="LiveId" clId="{9FFDBD19-6DE4-4D4B-8640-62AC4020DC50}"/>
    <pc:docChg chg="custSel modSld sldOrd">
      <pc:chgData name="Lane Edwards" userId="f304fb26a47375d1" providerId="LiveId" clId="{9FFDBD19-6DE4-4D4B-8640-62AC4020DC50}" dt="2023-08-11T19:45:45.619" v="972" actId="20577"/>
      <pc:docMkLst>
        <pc:docMk/>
      </pc:docMkLst>
      <pc:sldChg chg="ord">
        <pc:chgData name="Lane Edwards" userId="f304fb26a47375d1" providerId="LiveId" clId="{9FFDBD19-6DE4-4D4B-8640-62AC4020DC50}" dt="2023-08-11T19:39:23.299" v="971"/>
        <pc:sldMkLst>
          <pc:docMk/>
          <pc:sldMk cId="4157533387" sldId="288"/>
        </pc:sldMkLst>
      </pc:sldChg>
      <pc:sldChg chg="addSp modSp mod modAnim">
        <pc:chgData name="Lane Edwards" userId="f304fb26a47375d1" providerId="LiveId" clId="{9FFDBD19-6DE4-4D4B-8640-62AC4020DC50}" dt="2023-08-11T19:30:08.328" v="491" actId="20577"/>
        <pc:sldMkLst>
          <pc:docMk/>
          <pc:sldMk cId="4182148033" sldId="293"/>
        </pc:sldMkLst>
        <pc:spChg chg="add mod">
          <ac:chgData name="Lane Edwards" userId="f304fb26a47375d1" providerId="LiveId" clId="{9FFDBD19-6DE4-4D4B-8640-62AC4020DC50}" dt="2023-08-11T19:21:16.785" v="295" actId="20577"/>
          <ac:spMkLst>
            <pc:docMk/>
            <pc:sldMk cId="4182148033" sldId="293"/>
            <ac:spMk id="2" creationId="{7D56735B-4714-DFA6-5CCE-8DF63D4D8E8E}"/>
          </ac:spMkLst>
        </pc:spChg>
        <pc:spChg chg="add mod">
          <ac:chgData name="Lane Edwards" userId="f304fb26a47375d1" providerId="LiveId" clId="{9FFDBD19-6DE4-4D4B-8640-62AC4020DC50}" dt="2023-08-11T19:30:08.328" v="491" actId="20577"/>
          <ac:spMkLst>
            <pc:docMk/>
            <pc:sldMk cId="4182148033" sldId="293"/>
            <ac:spMk id="3" creationId="{68A0C405-5A71-3B37-99CA-0207771AABDF}"/>
          </ac:spMkLst>
        </pc:spChg>
        <pc:spChg chg="mod">
          <ac:chgData name="Lane Edwards" userId="f304fb26a47375d1" providerId="LiveId" clId="{9FFDBD19-6DE4-4D4B-8640-62AC4020DC50}" dt="2023-08-11T19:20:39.524" v="269" actId="14100"/>
          <ac:spMkLst>
            <pc:docMk/>
            <pc:sldMk cId="4182148033" sldId="293"/>
            <ac:spMk id="43" creationId="{520E98B6-7B33-8FD4-A662-31DD4B85E22E}"/>
          </ac:spMkLst>
        </pc:spChg>
        <pc:spChg chg="mod">
          <ac:chgData name="Lane Edwards" userId="f304fb26a47375d1" providerId="LiveId" clId="{9FFDBD19-6DE4-4D4B-8640-62AC4020DC50}" dt="2023-08-11T19:20:50.206" v="281" actId="14100"/>
          <ac:spMkLst>
            <pc:docMk/>
            <pc:sldMk cId="4182148033" sldId="293"/>
            <ac:spMk id="60" creationId="{0031CE36-F77D-3964-C169-771DBA49D28A}"/>
          </ac:spMkLst>
        </pc:spChg>
      </pc:sldChg>
      <pc:sldChg chg="delSp modSp mod">
        <pc:chgData name="Lane Edwards" userId="f304fb26a47375d1" providerId="LiveId" clId="{9FFDBD19-6DE4-4D4B-8640-62AC4020DC50}" dt="2023-08-11T19:45:45.619" v="972" actId="20577"/>
        <pc:sldMkLst>
          <pc:docMk/>
          <pc:sldMk cId="32955924" sldId="294"/>
        </pc:sldMkLst>
        <pc:spChg chg="del">
          <ac:chgData name="Lane Edwards" userId="f304fb26a47375d1" providerId="LiveId" clId="{9FFDBD19-6DE4-4D4B-8640-62AC4020DC50}" dt="2023-08-11T19:39:11.301" v="969" actId="478"/>
          <ac:spMkLst>
            <pc:docMk/>
            <pc:sldMk cId="32955924" sldId="294"/>
            <ac:spMk id="4" creationId="{03A6B6FB-DEBA-00AA-0812-B47A64FF054A}"/>
          </ac:spMkLst>
        </pc:spChg>
        <pc:spChg chg="mod">
          <ac:chgData name="Lane Edwards" userId="f304fb26a47375d1" providerId="LiveId" clId="{9FFDBD19-6DE4-4D4B-8640-62AC4020DC50}" dt="2023-08-11T19:45:45.619" v="972" actId="20577"/>
          <ac:spMkLst>
            <pc:docMk/>
            <pc:sldMk cId="32955924" sldId="294"/>
            <ac:spMk id="6" creationId="{613663CA-BA5A-41E7-1FBE-D38846DFEF75}"/>
          </ac:spMkLst>
        </pc:spChg>
        <pc:spChg chg="mod">
          <ac:chgData name="Lane Edwards" userId="f304fb26a47375d1" providerId="LiveId" clId="{9FFDBD19-6DE4-4D4B-8640-62AC4020DC50}" dt="2023-08-11T19:39:08.189" v="968" actId="14100"/>
          <ac:spMkLst>
            <pc:docMk/>
            <pc:sldMk cId="32955924" sldId="294"/>
            <ac:spMk id="11" creationId="{02CEC6EF-006F-693B-5D79-47FD797CB22B}"/>
          </ac:spMkLst>
        </pc:spChg>
      </pc:sldChg>
      <pc:sldChg chg="modSp modAnim">
        <pc:chgData name="Lane Edwards" userId="f304fb26a47375d1" providerId="LiveId" clId="{9FFDBD19-6DE4-4D4B-8640-62AC4020DC50}" dt="2023-08-11T19:17:02.913" v="36" actId="20577"/>
        <pc:sldMkLst>
          <pc:docMk/>
          <pc:sldMk cId="2493532153" sldId="296"/>
        </pc:sldMkLst>
        <pc:spChg chg="mod">
          <ac:chgData name="Lane Edwards" userId="f304fb26a47375d1" providerId="LiveId" clId="{9FFDBD19-6DE4-4D4B-8640-62AC4020DC50}" dt="2023-08-11T19:17:02.913" v="36" actId="20577"/>
          <ac:spMkLst>
            <pc:docMk/>
            <pc:sldMk cId="2493532153" sldId="296"/>
            <ac:spMk id="3" creationId="{4D7DBD94-A286-FB5A-DCAC-47A6981802DE}"/>
          </ac:spMkLst>
        </pc:spChg>
      </pc:sldChg>
      <pc:sldChg chg="modSp mod">
        <pc:chgData name="Lane Edwards" userId="f304fb26a47375d1" providerId="LiveId" clId="{9FFDBD19-6DE4-4D4B-8640-62AC4020DC50}" dt="2023-08-11T19:17:36.905" v="67" actId="20577"/>
        <pc:sldMkLst>
          <pc:docMk/>
          <pc:sldMk cId="4011576845" sldId="299"/>
        </pc:sldMkLst>
        <pc:spChg chg="mod">
          <ac:chgData name="Lane Edwards" userId="f304fb26a47375d1" providerId="LiveId" clId="{9FFDBD19-6DE4-4D4B-8640-62AC4020DC50}" dt="2023-08-11T19:17:36.905" v="67" actId="20577"/>
          <ac:spMkLst>
            <pc:docMk/>
            <pc:sldMk cId="4011576845" sldId="299"/>
            <ac:spMk id="3" creationId="{A919CFE6-B20B-73F0-D785-2586FB6CB0B7}"/>
          </ac:spMkLst>
        </pc:spChg>
      </pc:sldChg>
      <pc:sldChg chg="addSp modSp mod modAnim">
        <pc:chgData name="Lane Edwards" userId="f304fb26a47375d1" providerId="LiveId" clId="{9FFDBD19-6DE4-4D4B-8640-62AC4020DC50}" dt="2023-08-11T19:19:34.284" v="198" actId="1076"/>
        <pc:sldMkLst>
          <pc:docMk/>
          <pc:sldMk cId="1007644381" sldId="305"/>
        </pc:sldMkLst>
        <pc:spChg chg="mod">
          <ac:chgData name="Lane Edwards" userId="f304fb26a47375d1" providerId="LiveId" clId="{9FFDBD19-6DE4-4D4B-8640-62AC4020DC50}" dt="2023-08-11T19:19:29.340" v="197" actId="1076"/>
          <ac:spMkLst>
            <pc:docMk/>
            <pc:sldMk cId="1007644381" sldId="305"/>
            <ac:spMk id="4" creationId="{28F79683-9A62-78BC-FE67-101A6970C513}"/>
          </ac:spMkLst>
        </pc:spChg>
        <pc:spChg chg="add mod">
          <ac:chgData name="Lane Edwards" userId="f304fb26a47375d1" providerId="LiveId" clId="{9FFDBD19-6DE4-4D4B-8640-62AC4020DC50}" dt="2023-08-11T19:19:34.284" v="198" actId="1076"/>
          <ac:spMkLst>
            <pc:docMk/>
            <pc:sldMk cId="1007644381" sldId="305"/>
            <ac:spMk id="5" creationId="{6613036A-0278-03B8-FC4E-7DFE9F37BF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6A2A-0A96-0647-84E5-C82F2EFD947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1D1-B6C2-C644-8BF1-C34DBFFE1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40C3B-E28A-4854-8EDA-E7F8F6F6FFE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105BD-6D6F-49DB-9DE4-D4A6452D7E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4" y="1986926"/>
            <a:ext cx="5257793" cy="2057441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</a:extLst>
          </p:cNvPr>
          <p:cNvCxnSpPr/>
          <p:nvPr userDrawn="1"/>
        </p:nvCxnSpPr>
        <p:spPr>
          <a:xfrm>
            <a:off x="1509005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1366" y="4172084"/>
            <a:ext cx="1570612" cy="760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title style 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49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A533F602-EEC9-45F6-8223-8C8F4914919D}"/>
              </a:ext>
            </a:extLst>
          </p:cNvPr>
          <p:cNvSpPr/>
          <p:nvPr userDrawn="1"/>
        </p:nvSpPr>
        <p:spPr>
          <a:xfrm>
            <a:off x="2121636" y="2070606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08F73F8C-5CF8-4470-AE2B-8E6D7952FF3E}"/>
              </a:ext>
            </a:extLst>
          </p:cNvPr>
          <p:cNvSpPr/>
          <p:nvPr userDrawn="1"/>
        </p:nvSpPr>
        <p:spPr>
          <a:xfrm>
            <a:off x="4174867" y="207344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1299AD72-44AB-4D37-ABBB-9E295508DDB5}"/>
              </a:ext>
            </a:extLst>
          </p:cNvPr>
          <p:cNvSpPr/>
          <p:nvPr userDrawn="1"/>
        </p:nvSpPr>
        <p:spPr>
          <a:xfrm>
            <a:off x="6308379" y="206452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34981F1-A16D-4CA2-8001-0D2A65539268}"/>
              </a:ext>
            </a:extLst>
          </p:cNvPr>
          <p:cNvSpPr/>
          <p:nvPr userDrawn="1"/>
        </p:nvSpPr>
        <p:spPr>
          <a:xfrm>
            <a:off x="8407152" y="206898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Content placeholder 47" descr="Click icon to add picture">
            <a:extLst>
              <a:ext uri="{FF2B5EF4-FFF2-40B4-BE49-F238E27FC236}">
                <a16:creationId xmlns:a16="http://schemas.microsoft.com/office/drawing/2014/main" id="{7AA46292-B7E4-4DB5-85D0-C4F19D66F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770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382E7D57-1A1A-432F-AEA9-9730DEE15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27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E51F0384-440E-45B9-91E7-78CA13DE0B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88314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4" name="Content placeholder 47">
            <a:extLst>
              <a:ext uri="{FF2B5EF4-FFF2-40B4-BE49-F238E27FC236}">
                <a16:creationId xmlns:a16="http://schemas.microsoft.com/office/drawing/2014/main" id="{35EAE525-3692-40E8-894E-B19171FF64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79171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847DC539-F391-4470-96EB-486AB02DADB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73898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6" name="Content placeholder 47">
            <a:extLst>
              <a:ext uri="{FF2B5EF4-FFF2-40B4-BE49-F238E27FC236}">
                <a16:creationId xmlns:a16="http://schemas.microsoft.com/office/drawing/2014/main" id="{50988645-D146-4AFE-B87D-2792795771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64755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37" name="Content placeholder 47" descr="Click icon to add picture">
            <a:extLst>
              <a:ext uri="{FF2B5EF4-FFF2-40B4-BE49-F238E27FC236}">
                <a16:creationId xmlns:a16="http://schemas.microsoft.com/office/drawing/2014/main" id="{6712E8AC-14E0-42CC-8037-7C1D0E044B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259482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C68DF822-6F14-4839-BD33-6874C8136E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350339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2D1F75C7-DA21-4400-B066-F38190B4F5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45066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F7CF6BF0-A40D-4F18-B9DF-D9C4106065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35923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41" name="Content placeholder 47">
            <a:extLst>
              <a:ext uri="{FF2B5EF4-FFF2-40B4-BE49-F238E27FC236}">
                <a16:creationId xmlns:a16="http://schemas.microsoft.com/office/drawing/2014/main" id="{95C6B2A2-937E-4C7D-92E3-8A105DD43A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83282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A9ECEF10-95EB-4F03-B3B1-8FC0E421618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10934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>
            <a:extLst>
              <a:ext uri="{FF2B5EF4-FFF2-40B4-BE49-F238E27FC236}">
                <a16:creationId xmlns:a16="http://schemas.microsoft.com/office/drawing/2014/main" id="{12D92FE1-9874-49B8-8FDC-F903A484301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5235410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12070F52-AB91-476E-9FE0-5403568A11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361474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5" name="Content placeholder 47">
            <a:extLst>
              <a:ext uri="{FF2B5EF4-FFF2-40B4-BE49-F238E27FC236}">
                <a16:creationId xmlns:a16="http://schemas.microsoft.com/office/drawing/2014/main" id="{13AE459B-26D7-43FC-BE0B-EF7B119D7D4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948753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25" name="Title Placeholder 4">
            <a:extLst>
              <a:ext uri="{FF2B5EF4-FFF2-40B4-BE49-F238E27FC236}">
                <a16:creationId xmlns:a16="http://schemas.microsoft.com/office/drawing/2014/main" id="{C8ECEE37-7B17-4FD7-2612-FBD357E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F2CD23-FF0B-8184-9F40-957043412F1C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6D293-58F2-B8E9-6576-2676F210D7C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693317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2929823"/>
            <a:ext cx="1865376" cy="246429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00303" y="2929823"/>
            <a:ext cx="1867186" cy="2471878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64216" y="2929823"/>
            <a:ext cx="1865376" cy="246429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3" name="Content placeholder 47">
            <a:extLst>
              <a:ext uri="{FF2B5EF4-FFF2-40B4-BE49-F238E27FC236}">
                <a16:creationId xmlns:a16="http://schemas.microsoft.com/office/drawing/2014/main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326319" y="2929823"/>
            <a:ext cx="1865376" cy="246429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7" name="Content placeholder 47">
            <a:extLst>
              <a:ext uri="{FF2B5EF4-FFF2-40B4-BE49-F238E27FC236}">
                <a16:creationId xmlns:a16="http://schemas.microsoft.com/office/drawing/2014/main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488424" y="2929823"/>
            <a:ext cx="1865376" cy="246429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7" name="Content placeholder 47">
            <a:extLst>
              <a:ext uri="{FF2B5EF4-FFF2-40B4-BE49-F238E27FC236}">
                <a16:creationId xmlns:a16="http://schemas.microsoft.com/office/drawing/2014/main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2067143"/>
            <a:ext cx="1865376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Content placeholder 47">
            <a:extLst>
              <a:ext uri="{FF2B5EF4-FFF2-40B4-BE49-F238E27FC236}">
                <a16:creationId xmlns:a16="http://schemas.microsoft.com/office/drawing/2014/main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00756" y="2067143"/>
            <a:ext cx="1865376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63312" y="2067143"/>
            <a:ext cx="1865376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25868" y="2067143"/>
            <a:ext cx="1865376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88424" y="2067143"/>
            <a:ext cx="1865376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649859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25">
            <a:extLst>
              <a:ext uri="{FF2B5EF4-FFF2-40B4-BE49-F238E27FC236}">
                <a16:creationId xmlns:a16="http://schemas.microsoft.com/office/drawing/2014/main" id="{D61EE2E4-C5DD-4944-B70C-8F0A3F741A59}"/>
              </a:ext>
            </a:extLst>
          </p:cNvPr>
          <p:cNvSpPr/>
          <p:nvPr userDrawn="1"/>
        </p:nvSpPr>
        <p:spPr>
          <a:xfrm>
            <a:off x="1295508" y="3039919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7" name="Freeform: Shape 26">
            <a:extLst>
              <a:ext uri="{FF2B5EF4-FFF2-40B4-BE49-F238E27FC236}">
                <a16:creationId xmlns:a16="http://schemas.microsoft.com/office/drawing/2014/main" id="{91FA36A8-94E8-4069-B957-F7145D77BD5F}"/>
              </a:ext>
            </a:extLst>
          </p:cNvPr>
          <p:cNvSpPr/>
          <p:nvPr userDrawn="1"/>
        </p:nvSpPr>
        <p:spPr>
          <a:xfrm>
            <a:off x="3670763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8" name="Freeform: Shape 27">
            <a:extLst>
              <a:ext uri="{FF2B5EF4-FFF2-40B4-BE49-F238E27FC236}">
                <a16:creationId xmlns:a16="http://schemas.microsoft.com/office/drawing/2014/main" id="{7D38D67C-B6B8-4EB2-BC07-4A8128F44D16}"/>
              </a:ext>
            </a:extLst>
          </p:cNvPr>
          <p:cNvSpPr/>
          <p:nvPr userDrawn="1"/>
        </p:nvSpPr>
        <p:spPr>
          <a:xfrm>
            <a:off x="4865676" y="3722308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9" name="Freeform: Shape 28">
            <a:extLst>
              <a:ext uri="{FF2B5EF4-FFF2-40B4-BE49-F238E27FC236}">
                <a16:creationId xmlns:a16="http://schemas.microsoft.com/office/drawing/2014/main" id="{6B2E4C8C-D96E-4A66-A3D2-3580DACCF801}"/>
              </a:ext>
            </a:extLst>
          </p:cNvPr>
          <p:cNvSpPr/>
          <p:nvPr userDrawn="1"/>
        </p:nvSpPr>
        <p:spPr>
          <a:xfrm>
            <a:off x="7245668" y="3725411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0" name="Freeform: Shape 29">
            <a:extLst>
              <a:ext uri="{FF2B5EF4-FFF2-40B4-BE49-F238E27FC236}">
                <a16:creationId xmlns:a16="http://schemas.microsoft.com/office/drawing/2014/main" id="{74E0B8B0-45C7-4733-BBDC-B82F9307E431}"/>
              </a:ext>
            </a:extLst>
          </p:cNvPr>
          <p:cNvSpPr/>
          <p:nvPr userDrawn="1"/>
        </p:nvSpPr>
        <p:spPr>
          <a:xfrm>
            <a:off x="8440729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1" name="Freeform: Shape 30">
            <a:extLst>
              <a:ext uri="{FF2B5EF4-FFF2-40B4-BE49-F238E27FC236}">
                <a16:creationId xmlns:a16="http://schemas.microsoft.com/office/drawing/2014/main" id="{F0BBECC2-631C-4C53-A9E8-6C87D48A3B01}"/>
              </a:ext>
            </a:extLst>
          </p:cNvPr>
          <p:cNvSpPr/>
          <p:nvPr userDrawn="1"/>
        </p:nvSpPr>
        <p:spPr>
          <a:xfrm>
            <a:off x="1274779" y="1667026"/>
            <a:ext cx="7152768" cy="2736950"/>
          </a:xfrm>
          <a:custGeom>
            <a:avLst/>
            <a:gdLst>
              <a:gd name="connsiteX0" fmla="*/ 0 w 5958191"/>
              <a:gd name="connsiteY0" fmla="*/ 2052536 h 2733472"/>
              <a:gd name="connsiteX1" fmla="*/ 1186774 w 5958191"/>
              <a:gd name="connsiteY1" fmla="*/ 1361872 h 2733472"/>
              <a:gd name="connsiteX2" fmla="*/ 2368685 w 5958191"/>
              <a:gd name="connsiteY2" fmla="*/ 2057400 h 2733472"/>
              <a:gd name="connsiteX3" fmla="*/ 2378413 w 5958191"/>
              <a:gd name="connsiteY3" fmla="*/ 690664 h 2733472"/>
              <a:gd name="connsiteX4" fmla="*/ 3570051 w 5958191"/>
              <a:gd name="connsiteY4" fmla="*/ 0 h 2733472"/>
              <a:gd name="connsiteX5" fmla="*/ 4761689 w 5958191"/>
              <a:gd name="connsiteY5" fmla="*/ 680936 h 2733472"/>
              <a:gd name="connsiteX6" fmla="*/ 4756825 w 5958191"/>
              <a:gd name="connsiteY6" fmla="*/ 2052536 h 2733472"/>
              <a:gd name="connsiteX7" fmla="*/ 5958191 w 5958191"/>
              <a:gd name="connsiteY7" fmla="*/ 2733472 h 2733472"/>
              <a:gd name="connsiteX8" fmla="*/ 5958191 w 5958191"/>
              <a:gd name="connsiteY8" fmla="*/ 2733472 h 2733472"/>
              <a:gd name="connsiteX0" fmla="*/ 0 w 7159557"/>
              <a:gd name="connsiteY0" fmla="*/ 2052536 h 2733472"/>
              <a:gd name="connsiteX1" fmla="*/ 1186774 w 7159557"/>
              <a:gd name="connsiteY1" fmla="*/ 1361872 h 2733472"/>
              <a:gd name="connsiteX2" fmla="*/ 2368685 w 7159557"/>
              <a:gd name="connsiteY2" fmla="*/ 2057400 h 2733472"/>
              <a:gd name="connsiteX3" fmla="*/ 2378413 w 7159557"/>
              <a:gd name="connsiteY3" fmla="*/ 690664 h 2733472"/>
              <a:gd name="connsiteX4" fmla="*/ 3570051 w 7159557"/>
              <a:gd name="connsiteY4" fmla="*/ 0 h 2733472"/>
              <a:gd name="connsiteX5" fmla="*/ 4761689 w 7159557"/>
              <a:gd name="connsiteY5" fmla="*/ 680936 h 2733472"/>
              <a:gd name="connsiteX6" fmla="*/ 4756825 w 7159557"/>
              <a:gd name="connsiteY6" fmla="*/ 2052536 h 2733472"/>
              <a:gd name="connsiteX7" fmla="*/ 5958191 w 7159557"/>
              <a:gd name="connsiteY7" fmla="*/ 2733472 h 2733472"/>
              <a:gd name="connsiteX8" fmla="*/ 7159557 w 7159557"/>
              <a:gd name="connsiteY8" fmla="*/ 2067128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62264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7400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2536 h 2733472"/>
              <a:gd name="connsiteX0" fmla="*/ 0 w 7159556"/>
              <a:gd name="connsiteY0" fmla="*/ 2052536 h 2733472"/>
              <a:gd name="connsiteX1" fmla="*/ 1186774 w 7159556"/>
              <a:gd name="connsiteY1" fmla="*/ 1361872 h 2733472"/>
              <a:gd name="connsiteX2" fmla="*/ 2368685 w 7159556"/>
              <a:gd name="connsiteY2" fmla="*/ 2057400 h 2733472"/>
              <a:gd name="connsiteX3" fmla="*/ 2378413 w 7159556"/>
              <a:gd name="connsiteY3" fmla="*/ 690664 h 2733472"/>
              <a:gd name="connsiteX4" fmla="*/ 3570051 w 7159556"/>
              <a:gd name="connsiteY4" fmla="*/ 0 h 2733472"/>
              <a:gd name="connsiteX5" fmla="*/ 4761689 w 7159556"/>
              <a:gd name="connsiteY5" fmla="*/ 680936 h 2733472"/>
              <a:gd name="connsiteX6" fmla="*/ 4756825 w 7159556"/>
              <a:gd name="connsiteY6" fmla="*/ 2052536 h 2733472"/>
              <a:gd name="connsiteX7" fmla="*/ 5958191 w 7159556"/>
              <a:gd name="connsiteY7" fmla="*/ 2733472 h 2733472"/>
              <a:gd name="connsiteX8" fmla="*/ 7159556 w 7159556"/>
              <a:gd name="connsiteY8" fmla="*/ 2052536 h 2733472"/>
              <a:gd name="connsiteX0" fmla="*/ 0 w 7145649"/>
              <a:gd name="connsiteY0" fmla="*/ 2049060 h 2733472"/>
              <a:gd name="connsiteX1" fmla="*/ 1172867 w 7145649"/>
              <a:gd name="connsiteY1" fmla="*/ 1361872 h 2733472"/>
              <a:gd name="connsiteX2" fmla="*/ 2354778 w 7145649"/>
              <a:gd name="connsiteY2" fmla="*/ 2057400 h 2733472"/>
              <a:gd name="connsiteX3" fmla="*/ 2364506 w 7145649"/>
              <a:gd name="connsiteY3" fmla="*/ 690664 h 2733472"/>
              <a:gd name="connsiteX4" fmla="*/ 3556144 w 7145649"/>
              <a:gd name="connsiteY4" fmla="*/ 0 h 2733472"/>
              <a:gd name="connsiteX5" fmla="*/ 4747782 w 7145649"/>
              <a:gd name="connsiteY5" fmla="*/ 680936 h 2733472"/>
              <a:gd name="connsiteX6" fmla="*/ 4742918 w 7145649"/>
              <a:gd name="connsiteY6" fmla="*/ 2052536 h 2733472"/>
              <a:gd name="connsiteX7" fmla="*/ 5944284 w 7145649"/>
              <a:gd name="connsiteY7" fmla="*/ 2733472 h 2733472"/>
              <a:gd name="connsiteX8" fmla="*/ 7145649 w 714564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61872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1731 w 7156079"/>
              <a:gd name="connsiteY2" fmla="*/ 2029586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82592 w 7156079"/>
              <a:gd name="connsiteY2" fmla="*/ 2033063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4936 w 7156079"/>
              <a:gd name="connsiteY3" fmla="*/ 71847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1460 w 7156079"/>
              <a:gd name="connsiteY3" fmla="*/ 70804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1460 w 7156079"/>
              <a:gd name="connsiteY3" fmla="*/ 680234 h 2733472"/>
              <a:gd name="connsiteX4" fmla="*/ 3573527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7 h 2761287"/>
              <a:gd name="connsiteX1" fmla="*/ 1183297 w 7156079"/>
              <a:gd name="connsiteY1" fmla="*/ 1372303 h 2761287"/>
              <a:gd name="connsiteX2" fmla="*/ 2372162 w 7156079"/>
              <a:gd name="connsiteY2" fmla="*/ 2053925 h 2761287"/>
              <a:gd name="connsiteX3" fmla="*/ 2371460 w 7156079"/>
              <a:gd name="connsiteY3" fmla="*/ 708049 h 2761287"/>
              <a:gd name="connsiteX4" fmla="*/ 3563096 w 7156079"/>
              <a:gd name="connsiteY4" fmla="*/ 0 h 2761287"/>
              <a:gd name="connsiteX5" fmla="*/ 4758212 w 7156079"/>
              <a:gd name="connsiteY5" fmla="*/ 708751 h 2761287"/>
              <a:gd name="connsiteX6" fmla="*/ 4753348 w 7156079"/>
              <a:gd name="connsiteY6" fmla="*/ 2080351 h 2761287"/>
              <a:gd name="connsiteX7" fmla="*/ 5954714 w 7156079"/>
              <a:gd name="connsiteY7" fmla="*/ 2761287 h 2761287"/>
              <a:gd name="connsiteX8" fmla="*/ 7156079 w 7156079"/>
              <a:gd name="connsiteY8" fmla="*/ 2080351 h 2761287"/>
              <a:gd name="connsiteX0" fmla="*/ 0 w 7156079"/>
              <a:gd name="connsiteY0" fmla="*/ 2045583 h 2743903"/>
              <a:gd name="connsiteX1" fmla="*/ 1183297 w 7156079"/>
              <a:gd name="connsiteY1" fmla="*/ 1354919 h 2743903"/>
              <a:gd name="connsiteX2" fmla="*/ 2372162 w 7156079"/>
              <a:gd name="connsiteY2" fmla="*/ 2036541 h 2743903"/>
              <a:gd name="connsiteX3" fmla="*/ 2371460 w 7156079"/>
              <a:gd name="connsiteY3" fmla="*/ 690665 h 2743903"/>
              <a:gd name="connsiteX4" fmla="*/ 3563096 w 7156079"/>
              <a:gd name="connsiteY4" fmla="*/ 0 h 2743903"/>
              <a:gd name="connsiteX5" fmla="*/ 4758212 w 7156079"/>
              <a:gd name="connsiteY5" fmla="*/ 691367 h 2743903"/>
              <a:gd name="connsiteX6" fmla="*/ 4753348 w 7156079"/>
              <a:gd name="connsiteY6" fmla="*/ 2062967 h 2743903"/>
              <a:gd name="connsiteX7" fmla="*/ 5954714 w 7156079"/>
              <a:gd name="connsiteY7" fmla="*/ 2743903 h 2743903"/>
              <a:gd name="connsiteX8" fmla="*/ 7156079 w 7156079"/>
              <a:gd name="connsiteY8" fmla="*/ 2062967 h 2743903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8212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42917 w 7156079"/>
              <a:gd name="connsiteY6" fmla="*/ 2062967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62967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60301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6014 h 2736950"/>
              <a:gd name="connsiteX0" fmla="*/ 0 w 7124788"/>
              <a:gd name="connsiteY0" fmla="*/ 2052537 h 2736950"/>
              <a:gd name="connsiteX1" fmla="*/ 1183297 w 7124788"/>
              <a:gd name="connsiteY1" fmla="*/ 1361873 h 2736950"/>
              <a:gd name="connsiteX2" fmla="*/ 2372162 w 7124788"/>
              <a:gd name="connsiteY2" fmla="*/ 2043495 h 2736950"/>
              <a:gd name="connsiteX3" fmla="*/ 2371460 w 7124788"/>
              <a:gd name="connsiteY3" fmla="*/ 697619 h 2736950"/>
              <a:gd name="connsiteX4" fmla="*/ 3559620 w 7124788"/>
              <a:gd name="connsiteY4" fmla="*/ 0 h 2736950"/>
              <a:gd name="connsiteX5" fmla="*/ 4751259 w 7124788"/>
              <a:gd name="connsiteY5" fmla="*/ 698321 h 2736950"/>
              <a:gd name="connsiteX6" fmla="*/ 4742917 w 7124788"/>
              <a:gd name="connsiteY6" fmla="*/ 2052536 h 2736950"/>
              <a:gd name="connsiteX7" fmla="*/ 5954714 w 7124788"/>
              <a:gd name="connsiteY7" fmla="*/ 2736950 h 2736950"/>
              <a:gd name="connsiteX8" fmla="*/ 7124788 w 7124788"/>
              <a:gd name="connsiteY8" fmla="*/ 2045583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67128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59537"/>
              <a:gd name="connsiteY0" fmla="*/ 2062264 h 2736950"/>
              <a:gd name="connsiteX1" fmla="*/ 1207616 w 7159537"/>
              <a:gd name="connsiteY1" fmla="*/ 1361873 h 2736950"/>
              <a:gd name="connsiteX2" fmla="*/ 2400389 w 7159537"/>
              <a:gd name="connsiteY2" fmla="*/ 2055218 h 2736950"/>
              <a:gd name="connsiteX3" fmla="*/ 2395779 w 7159537"/>
              <a:gd name="connsiteY3" fmla="*/ 697619 h 2736950"/>
              <a:gd name="connsiteX4" fmla="*/ 3583939 w 7159537"/>
              <a:gd name="connsiteY4" fmla="*/ 0 h 2736950"/>
              <a:gd name="connsiteX5" fmla="*/ 4775578 w 7159537"/>
              <a:gd name="connsiteY5" fmla="*/ 698321 h 2736950"/>
              <a:gd name="connsiteX6" fmla="*/ 4767236 w 7159537"/>
              <a:gd name="connsiteY6" fmla="*/ 2052536 h 2736950"/>
              <a:gd name="connsiteX7" fmla="*/ 5979033 w 7159537"/>
              <a:gd name="connsiteY7" fmla="*/ 2736950 h 2736950"/>
              <a:gd name="connsiteX8" fmla="*/ 7159537 w 7159537"/>
              <a:gd name="connsiteY8" fmla="*/ 2052536 h 2736950"/>
              <a:gd name="connsiteX0" fmla="*/ 0 w 7149809"/>
              <a:gd name="connsiteY0" fmla="*/ 2071991 h 2736950"/>
              <a:gd name="connsiteX1" fmla="*/ 1197888 w 7149809"/>
              <a:gd name="connsiteY1" fmla="*/ 1361873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22208 w 7149809"/>
              <a:gd name="connsiteY1" fmla="*/ 1357009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582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4745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52768"/>
              <a:gd name="connsiteY0" fmla="*/ 2063113 h 2736950"/>
              <a:gd name="connsiteX1" fmla="*/ 1197659 w 7152768"/>
              <a:gd name="connsiteY1" fmla="*/ 1371385 h 2736950"/>
              <a:gd name="connsiteX2" fmla="*/ 2393620 w 7152768"/>
              <a:gd name="connsiteY2" fmla="*/ 2055218 h 2736950"/>
              <a:gd name="connsiteX3" fmla="*/ 2389010 w 7152768"/>
              <a:gd name="connsiteY3" fmla="*/ 697619 h 2736950"/>
              <a:gd name="connsiteX4" fmla="*/ 3577170 w 7152768"/>
              <a:gd name="connsiteY4" fmla="*/ 0 h 2736950"/>
              <a:gd name="connsiteX5" fmla="*/ 4773889 w 7152768"/>
              <a:gd name="connsiteY5" fmla="*/ 698321 h 2736950"/>
              <a:gd name="connsiteX6" fmla="*/ 4760467 w 7152768"/>
              <a:gd name="connsiteY6" fmla="*/ 2047456 h 2736950"/>
              <a:gd name="connsiteX7" fmla="*/ 5972264 w 7152768"/>
              <a:gd name="connsiteY7" fmla="*/ 2736950 h 2736950"/>
              <a:gd name="connsiteX8" fmla="*/ 7152768 w 7152768"/>
              <a:gd name="connsiteY8" fmla="*/ 2052536 h 27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768" h="2736950">
                <a:moveTo>
                  <a:pt x="0" y="2063113"/>
                </a:moveTo>
                <a:cubicBezTo>
                  <a:pt x="405781" y="1831271"/>
                  <a:pt x="752967" y="1616359"/>
                  <a:pt x="1197659" y="1371385"/>
                </a:cubicBezTo>
                <a:lnTo>
                  <a:pt x="2393620" y="2055218"/>
                </a:lnTo>
                <a:cubicBezTo>
                  <a:pt x="2396863" y="1599639"/>
                  <a:pt x="2385767" y="1153198"/>
                  <a:pt x="2389010" y="697619"/>
                </a:cubicBezTo>
                <a:lnTo>
                  <a:pt x="3577170" y="0"/>
                </a:lnTo>
                <a:lnTo>
                  <a:pt x="4773889" y="698321"/>
                </a:lnTo>
                <a:cubicBezTo>
                  <a:pt x="4772268" y="1155521"/>
                  <a:pt x="4762088" y="1590256"/>
                  <a:pt x="4760467" y="2047456"/>
                </a:cubicBezTo>
                <a:lnTo>
                  <a:pt x="5972264" y="2736950"/>
                </a:lnTo>
                <a:lnTo>
                  <a:pt x="7152768" y="2052536"/>
                </a:lnTo>
              </a:path>
            </a:pathLst>
          </a:cu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2" name="Freeform: Shape 31">
            <a:extLst>
              <a:ext uri="{FF2B5EF4-FFF2-40B4-BE49-F238E27FC236}">
                <a16:creationId xmlns:a16="http://schemas.microsoft.com/office/drawing/2014/main" id="{274DD645-8640-45D5-9B60-F31EC01D3CC0}"/>
              </a:ext>
            </a:extLst>
          </p:cNvPr>
          <p:cNvSpPr/>
          <p:nvPr userDrawn="1"/>
        </p:nvSpPr>
        <p:spPr>
          <a:xfrm>
            <a:off x="8440979" y="1677475"/>
            <a:ext cx="2373549" cy="2062264"/>
          </a:xfrm>
          <a:custGeom>
            <a:avLst/>
            <a:gdLst>
              <a:gd name="connsiteX0" fmla="*/ 2373549 w 2373549"/>
              <a:gd name="connsiteY0" fmla="*/ 680936 h 2062264"/>
              <a:gd name="connsiteX1" fmla="*/ 1186774 w 2373549"/>
              <a:gd name="connsiteY1" fmla="*/ 0 h 2062264"/>
              <a:gd name="connsiteX2" fmla="*/ 0 w 2373549"/>
              <a:gd name="connsiteY2" fmla="*/ 690664 h 2062264"/>
              <a:gd name="connsiteX3" fmla="*/ 0 w 2373549"/>
              <a:gd name="connsiteY3" fmla="*/ 2062264 h 20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549" h="2062264">
                <a:moveTo>
                  <a:pt x="2373549" y="680936"/>
                </a:moveTo>
                <a:lnTo>
                  <a:pt x="1186774" y="0"/>
                </a:lnTo>
                <a:lnTo>
                  <a:pt x="0" y="690664"/>
                </a:lnTo>
                <a:lnTo>
                  <a:pt x="0" y="2062264"/>
                </a:lnTo>
              </a:path>
            </a:pathLst>
          </a:custGeom>
          <a:noFill/>
          <a:ln w="38100" cap="flat" cmpd="sng" algn="ctr">
            <a:solidFill>
              <a:srgbClr val="44678D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3" name="Freeform: Shape 34">
            <a:extLst>
              <a:ext uri="{FF2B5EF4-FFF2-40B4-BE49-F238E27FC236}">
                <a16:creationId xmlns:a16="http://schemas.microsoft.com/office/drawing/2014/main" id="{71C09F09-7119-47FD-8E60-E4A92C9A3119}"/>
              </a:ext>
            </a:extLst>
          </p:cNvPr>
          <p:cNvSpPr/>
          <p:nvPr userDrawn="1"/>
        </p:nvSpPr>
        <p:spPr>
          <a:xfrm flipH="1">
            <a:off x="10715501" y="2243467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4" name="Freeform: Shape 45">
            <a:extLst>
              <a:ext uri="{FF2B5EF4-FFF2-40B4-BE49-F238E27FC236}">
                <a16:creationId xmlns:a16="http://schemas.microsoft.com/office/drawing/2014/main" id="{E99BCE04-19B9-4541-925F-AC59CF760E7F}"/>
              </a:ext>
            </a:extLst>
          </p:cNvPr>
          <p:cNvSpPr/>
          <p:nvPr userDrawn="1"/>
        </p:nvSpPr>
        <p:spPr>
          <a:xfrm flipH="1">
            <a:off x="9534557" y="1571099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5" name="Freeform: Shape 46">
            <a:extLst>
              <a:ext uri="{FF2B5EF4-FFF2-40B4-BE49-F238E27FC236}">
                <a16:creationId xmlns:a16="http://schemas.microsoft.com/office/drawing/2014/main" id="{F2B610BB-26F6-44A5-B7DB-CEEDCAE916ED}"/>
              </a:ext>
            </a:extLst>
          </p:cNvPr>
          <p:cNvSpPr/>
          <p:nvPr userDrawn="1"/>
        </p:nvSpPr>
        <p:spPr>
          <a:xfrm flipH="1">
            <a:off x="8328171" y="2258376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6" name="Freeform: Shape 47">
            <a:extLst>
              <a:ext uri="{FF2B5EF4-FFF2-40B4-BE49-F238E27FC236}">
                <a16:creationId xmlns:a16="http://schemas.microsoft.com/office/drawing/2014/main" id="{C979636C-DE09-47B7-8972-BAE28DFA91DF}"/>
              </a:ext>
            </a:extLst>
          </p:cNvPr>
          <p:cNvSpPr/>
          <p:nvPr userDrawn="1"/>
        </p:nvSpPr>
        <p:spPr>
          <a:xfrm flipH="1">
            <a:off x="8333460" y="361085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7" name="Freeform: Shape 48">
            <a:extLst>
              <a:ext uri="{FF2B5EF4-FFF2-40B4-BE49-F238E27FC236}">
                <a16:creationId xmlns:a16="http://schemas.microsoft.com/office/drawing/2014/main" id="{01B12467-C508-4D89-94B3-6D23C6199703}"/>
              </a:ext>
            </a:extLst>
          </p:cNvPr>
          <p:cNvSpPr/>
          <p:nvPr userDrawn="1"/>
        </p:nvSpPr>
        <p:spPr>
          <a:xfrm flipH="1">
            <a:off x="7146016" y="429086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8" name="Freeform: Shape 49">
            <a:extLst>
              <a:ext uri="{FF2B5EF4-FFF2-40B4-BE49-F238E27FC236}">
                <a16:creationId xmlns:a16="http://schemas.microsoft.com/office/drawing/2014/main" id="{9EA72422-90A8-454F-8133-112CD2B85BEA}"/>
              </a:ext>
            </a:extLst>
          </p:cNvPr>
          <p:cNvSpPr/>
          <p:nvPr userDrawn="1"/>
        </p:nvSpPr>
        <p:spPr>
          <a:xfrm flipH="1">
            <a:off x="5937847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9" name="Freeform: Shape 50">
            <a:extLst>
              <a:ext uri="{FF2B5EF4-FFF2-40B4-BE49-F238E27FC236}">
                <a16:creationId xmlns:a16="http://schemas.microsoft.com/office/drawing/2014/main" id="{3C67727D-D0D9-4CA6-99EE-0B89D465A706}"/>
              </a:ext>
            </a:extLst>
          </p:cNvPr>
          <p:cNvSpPr/>
          <p:nvPr userDrawn="1"/>
        </p:nvSpPr>
        <p:spPr>
          <a:xfrm flipH="1">
            <a:off x="5951993" y="225130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0" name="Freeform: Shape 51">
            <a:extLst>
              <a:ext uri="{FF2B5EF4-FFF2-40B4-BE49-F238E27FC236}">
                <a16:creationId xmlns:a16="http://schemas.microsoft.com/office/drawing/2014/main" id="{C88A67D0-B01F-4CC8-B248-2CF85911F456}"/>
              </a:ext>
            </a:extLst>
          </p:cNvPr>
          <p:cNvSpPr/>
          <p:nvPr userDrawn="1"/>
        </p:nvSpPr>
        <p:spPr>
          <a:xfrm flipH="1">
            <a:off x="4778156" y="1565771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1" name="Freeform: Shape 52">
            <a:extLst>
              <a:ext uri="{FF2B5EF4-FFF2-40B4-BE49-F238E27FC236}">
                <a16:creationId xmlns:a16="http://schemas.microsoft.com/office/drawing/2014/main" id="{DBF6CA39-E979-4287-833E-20A9B455F7D6}"/>
              </a:ext>
            </a:extLst>
          </p:cNvPr>
          <p:cNvSpPr/>
          <p:nvPr userDrawn="1"/>
        </p:nvSpPr>
        <p:spPr>
          <a:xfrm flipH="1">
            <a:off x="3565843" y="2247823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2" name="Freeform: Shape 53">
            <a:extLst>
              <a:ext uri="{FF2B5EF4-FFF2-40B4-BE49-F238E27FC236}">
                <a16:creationId xmlns:a16="http://schemas.microsoft.com/office/drawing/2014/main" id="{9EAA4E60-7510-4920-A426-5630491CFAC2}"/>
              </a:ext>
            </a:extLst>
          </p:cNvPr>
          <p:cNvSpPr/>
          <p:nvPr userDrawn="1"/>
        </p:nvSpPr>
        <p:spPr>
          <a:xfrm flipH="1">
            <a:off x="3565952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3" name="Freeform: Shape 54">
            <a:extLst>
              <a:ext uri="{FF2B5EF4-FFF2-40B4-BE49-F238E27FC236}">
                <a16:creationId xmlns:a16="http://schemas.microsoft.com/office/drawing/2014/main" id="{322F7ECD-1942-42EE-B5E0-FC1E0206BFFD}"/>
              </a:ext>
            </a:extLst>
          </p:cNvPr>
          <p:cNvSpPr/>
          <p:nvPr userDrawn="1"/>
        </p:nvSpPr>
        <p:spPr>
          <a:xfrm flipH="1">
            <a:off x="2386318" y="296278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4" name="Freeform: Shape 55">
            <a:extLst>
              <a:ext uri="{FF2B5EF4-FFF2-40B4-BE49-F238E27FC236}">
                <a16:creationId xmlns:a16="http://schemas.microsoft.com/office/drawing/2014/main" id="{2465D6BD-72DA-4C13-97C2-7CF8D7F2F0C4}"/>
              </a:ext>
            </a:extLst>
          </p:cNvPr>
          <p:cNvSpPr/>
          <p:nvPr userDrawn="1"/>
        </p:nvSpPr>
        <p:spPr>
          <a:xfrm flipH="1">
            <a:off x="1190302" y="361221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5" name="Content placeholder 47" descr="Click icon to add picture">
            <a:extLst>
              <a:ext uri="{FF2B5EF4-FFF2-40B4-BE49-F238E27FC236}">
                <a16:creationId xmlns:a16="http://schemas.microsoft.com/office/drawing/2014/main" id="{E7C6BEEA-1766-44A1-A28D-2E817DBF22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07136" y="386500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86" name="Content placeholder 47">
            <a:extLst>
              <a:ext uri="{FF2B5EF4-FFF2-40B4-BE49-F238E27FC236}">
                <a16:creationId xmlns:a16="http://schemas.microsoft.com/office/drawing/2014/main" id="{597D4D7A-8D7E-492C-8795-D491CF53B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7136" y="444707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87" name="Content placeholder 47" descr="Click icon to add picture">
            <a:extLst>
              <a:ext uri="{FF2B5EF4-FFF2-40B4-BE49-F238E27FC236}">
                <a16:creationId xmlns:a16="http://schemas.microsoft.com/office/drawing/2014/main" id="{A7396594-2DE7-4DB9-B6B4-92F63F06EF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942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88" name="Content placeholder 47">
            <a:extLst>
              <a:ext uri="{FF2B5EF4-FFF2-40B4-BE49-F238E27FC236}">
                <a16:creationId xmlns:a16="http://schemas.microsoft.com/office/drawing/2014/main" id="{CC680CF7-ED60-4FFF-B04E-B24ECDDD35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89942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89" name="Content placeholder 47" descr="Click icon to add picture">
            <a:extLst>
              <a:ext uri="{FF2B5EF4-FFF2-40B4-BE49-F238E27FC236}">
                <a16:creationId xmlns:a16="http://schemas.microsoft.com/office/drawing/2014/main" id="{042E6E66-3835-45DF-80D9-C4AFDF340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07230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90" name="Content placeholder 47">
            <a:extLst>
              <a:ext uri="{FF2B5EF4-FFF2-40B4-BE49-F238E27FC236}">
                <a16:creationId xmlns:a16="http://schemas.microsoft.com/office/drawing/2014/main" id="{A6E85C70-1784-4A0C-8897-EDE98D39BC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07230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91" name="Content placeholder 47" descr="Click icon to add picture">
            <a:extLst>
              <a:ext uri="{FF2B5EF4-FFF2-40B4-BE49-F238E27FC236}">
                <a16:creationId xmlns:a16="http://schemas.microsoft.com/office/drawing/2014/main" id="{4CD55BC2-05D0-49CB-B0A5-C96ACB411B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01941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92" name="Content placeholder 47">
            <a:extLst>
              <a:ext uri="{FF2B5EF4-FFF2-40B4-BE49-F238E27FC236}">
                <a16:creationId xmlns:a16="http://schemas.microsoft.com/office/drawing/2014/main" id="{49DB7120-2F2C-4F89-AA8C-ABC4F3FF25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1941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93" name="Content placeholder 47" descr="Click icon to add picture">
            <a:extLst>
              <a:ext uri="{FF2B5EF4-FFF2-40B4-BE49-F238E27FC236}">
                <a16:creationId xmlns:a16="http://schemas.microsoft.com/office/drawing/2014/main" id="{AEB1F7BA-7D83-4C23-A72B-82DF9377E9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4718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94" name="Content placeholder 47">
            <a:extLst>
              <a:ext uri="{FF2B5EF4-FFF2-40B4-BE49-F238E27FC236}">
                <a16:creationId xmlns:a16="http://schemas.microsoft.com/office/drawing/2014/main" id="{7C32F3EB-1AC3-40E9-B66D-ADB19CC74F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34718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E7569-B8BF-39D0-D742-EF98B83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14" y="726705"/>
            <a:ext cx="10515600" cy="1205058"/>
          </a:xfrm>
        </p:spPr>
        <p:txBody>
          <a:bodyPr anchor="t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159C7-D006-5B5F-1FEA-689C432B8C8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EBABD-E264-2C96-1139-289A712F35B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3590880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12BFFCE7-C68B-4904-8795-9589C3F38FD4}"/>
              </a:ext>
            </a:extLst>
          </p:cNvPr>
          <p:cNvSpPr/>
          <p:nvPr userDrawn="1"/>
        </p:nvSpPr>
        <p:spPr>
          <a:xfrm>
            <a:off x="636161" y="5854024"/>
            <a:ext cx="2330137" cy="708120"/>
          </a:xfrm>
          <a:prstGeom prst="rect">
            <a:avLst/>
          </a:prstGeom>
          <a:solidFill>
            <a:srgbClr val="0F2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PK"/>
          </a:p>
        </p:txBody>
      </p:sp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 flipH="1">
            <a:off x="769290" y="491100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 flipH="1">
            <a:off x="783145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 flipH="1">
            <a:off x="0" y="3709992"/>
            <a:ext cx="115794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Subtitle 47" descr="Click icon to add picture">
            <a:extLst>
              <a:ext uri="{FF2B5EF4-FFF2-40B4-BE49-F238E27FC236}">
                <a16:creationId xmlns:a16="http://schemas.microsoft.com/office/drawing/2014/main" id="{0C7786BA-5E56-47AA-AE47-4EC07A0D4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0705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80214CF-87DD-476A-9B2E-A58DB313A6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0705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7" name="Picture placeholder">
            <a:extLst>
              <a:ext uri="{FF2B5EF4-FFF2-40B4-BE49-F238E27FC236}">
                <a16:creationId xmlns:a16="http://schemas.microsoft.com/office/drawing/2014/main" id="{264CF63C-079E-41AA-AA9A-762A765E699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88170" y="2296125"/>
            <a:ext cx="1886360" cy="214466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04" y="1690878"/>
            <a:ext cx="6599429" cy="1325563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ubtitle 47" descr="Click icon to add picture">
            <a:extLst>
              <a:ext uri="{FF2B5EF4-FFF2-40B4-BE49-F238E27FC236}">
                <a16:creationId xmlns:a16="http://schemas.microsoft.com/office/drawing/2014/main" id="{3C2C4001-E56F-4174-01AA-4630360BFF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11506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02DFC856-C546-62E9-220F-7A668D3490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11506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3613646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946AB17-3782-8412-C51A-DE10A0637453}"/>
              </a:ext>
            </a:extLst>
          </p:cNvPr>
          <p:cNvSpPr/>
          <p:nvPr userDrawn="1"/>
        </p:nvSpPr>
        <p:spPr>
          <a:xfrm>
            <a:off x="0" y="2860787"/>
            <a:ext cx="2361029" cy="3676532"/>
          </a:xfrm>
          <a:custGeom>
            <a:avLst/>
            <a:gdLst>
              <a:gd name="connsiteX0" fmla="*/ 773997 w 2361029"/>
              <a:gd name="connsiteY0" fmla="*/ 0 h 3676532"/>
              <a:gd name="connsiteX1" fmla="*/ 2361029 w 2361029"/>
              <a:gd name="connsiteY1" fmla="*/ 925683 h 3676532"/>
              <a:gd name="connsiteX2" fmla="*/ 2361029 w 2361029"/>
              <a:gd name="connsiteY2" fmla="*/ 2763949 h 3676532"/>
              <a:gd name="connsiteX3" fmla="*/ 769661 w 2361029"/>
              <a:gd name="connsiteY3" fmla="*/ 3676532 h 3676532"/>
              <a:gd name="connsiteX4" fmla="*/ 0 w 2361029"/>
              <a:gd name="connsiteY4" fmla="*/ 3234717 h 3676532"/>
              <a:gd name="connsiteX5" fmla="*/ 0 w 2361029"/>
              <a:gd name="connsiteY5" fmla="*/ 44688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1029" h="3676532">
                <a:moveTo>
                  <a:pt x="773997" y="0"/>
                </a:moveTo>
                <a:lnTo>
                  <a:pt x="2361029" y="925683"/>
                </a:lnTo>
                <a:lnTo>
                  <a:pt x="2361029" y="2763949"/>
                </a:lnTo>
                <a:lnTo>
                  <a:pt x="769661" y="3676532"/>
                </a:lnTo>
                <a:lnTo>
                  <a:pt x="0" y="3234717"/>
                </a:lnTo>
                <a:lnTo>
                  <a:pt x="0" y="44688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1014233" y="5253270"/>
            <a:ext cx="1710765" cy="1593273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Content Placeholder 47" descr="Click icon to add picture">
            <a:extLst>
              <a:ext uri="{FF2B5EF4-FFF2-40B4-BE49-F238E27FC236}">
                <a16:creationId xmlns:a16="http://schemas.microsoft.com/office/drawing/2014/main" id="{95ADF367-2619-4E00-AB82-8FFF41D0E5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1609" y="1025236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CEB04CE-793E-47B4-8D80-9B82864F2C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71608" y="1469069"/>
            <a:ext cx="5162709" cy="15061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067BF8FD-2643-4122-BE3E-63F413244E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1609" y="2984685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02260D10-FEA1-48A7-B544-FAEEAECF5D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1607" y="4597473"/>
            <a:ext cx="5162709" cy="421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64584B30-8BCF-4D75-8A6C-FD82347CC7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71608" y="3419684"/>
            <a:ext cx="5162709" cy="11777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A4A25056-27FA-4039-ACFA-6624F778712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71608" y="5041922"/>
            <a:ext cx="5162709" cy="16359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2631891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5" y="707105"/>
            <a:ext cx="3994173" cy="2277580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3E8C9F-CD73-30CD-1F24-20F2E6149D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734172" y="1141669"/>
            <a:ext cx="507778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E61E189-349E-0076-EA43-7BCB6E24CE8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24705" y="3105650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B04572-5D47-C3DF-CDEA-15EC646EA8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714069" y="4716041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662113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7">
            <a:extLst>
              <a:ext uri="{FF2B5EF4-FFF2-40B4-BE49-F238E27FC236}">
                <a16:creationId xmlns:a16="http://schemas.microsoft.com/office/drawing/2014/main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7427" y="3253120"/>
            <a:ext cx="4959822" cy="20071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D7BBD3E8-D5DD-C21F-3792-4880373CCDCC}"/>
              </a:ext>
            </a:extLst>
          </p:cNvPr>
          <p:cNvSpPr/>
          <p:nvPr userDrawn="1"/>
        </p:nvSpPr>
        <p:spPr>
          <a:xfrm flipH="1">
            <a:off x="7400972" y="4594440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FC461D80-0CAC-62E5-726A-63B48BEF3F25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27" y="2497488"/>
            <a:ext cx="9823998" cy="1325563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68D53-92DA-7335-4DAB-83485CAF3FE9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CB16-3643-AB04-D20E-A14FFE07F67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3213276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rgbClr val="984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073CD90F-1E45-47EC-B558-D5F638F5FE6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54948" y="250209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9A501203-35D0-41A5-A2A4-9F05FAB495C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91110" y="2493385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1FA62038-8BB7-45FD-896E-34738A5578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51412" y="5238680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9A7E0EE6-5885-489B-81A9-65DBC00169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948599" y="319492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3093990"/>
            <a:ext cx="3034145" cy="1879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03538"/>
            <a:ext cx="5055698" cy="1325563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34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72" y="3435545"/>
            <a:ext cx="4253399" cy="174011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74533-8C0E-4E82-A582-891A0555FA1F}"/>
              </a:ext>
            </a:extLst>
          </p:cNvPr>
          <p:cNvSpPr/>
          <p:nvPr userDrawn="1"/>
        </p:nvSpPr>
        <p:spPr>
          <a:xfrm>
            <a:off x="7328126" y="231031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1E3938-A754-4D49-B509-249EE9BD83AB}"/>
              </a:ext>
            </a:extLst>
          </p:cNvPr>
          <p:cNvSpPr/>
          <p:nvPr userDrawn="1"/>
        </p:nvSpPr>
        <p:spPr>
          <a:xfrm>
            <a:off x="8375472" y="409533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4027" y="1076241"/>
            <a:ext cx="1913128" cy="10547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</a:t>
            </a:r>
            <a:r>
              <a:rPr lang="zh-CN" altLang="en-US"/>
              <a:t> </a:t>
            </a:r>
            <a:r>
              <a:rPr lang="en-US" altLang="zh-CN"/>
              <a:t>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75472" y="1076241"/>
            <a:ext cx="1904890" cy="10547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bg1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</a:t>
            </a:r>
            <a:r>
              <a:rPr lang="zh-CN" altLang="en-US"/>
              <a:t> </a:t>
            </a:r>
            <a:r>
              <a:rPr lang="en-US" altLang="zh-CN"/>
              <a:t>Master title style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21949" y="2844725"/>
            <a:ext cx="1914694" cy="10891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bg1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4" name="Content placeholder 47" descr="Click icon to add picture">
            <a:extLst>
              <a:ext uri="{FF2B5EF4-FFF2-40B4-BE49-F238E27FC236}">
                <a16:creationId xmlns:a16="http://schemas.microsoft.com/office/drawing/2014/main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09651" y="2826795"/>
            <a:ext cx="1913128" cy="11071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bg1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7234" y="4631270"/>
            <a:ext cx="1913128" cy="1075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bg1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4D27EAE5-5D14-4E2B-9A4E-E1CE7C26F40F}"/>
              </a:ext>
            </a:extLst>
          </p:cNvPr>
          <p:cNvSpPr/>
          <p:nvPr userDrawn="1"/>
        </p:nvSpPr>
        <p:spPr>
          <a:xfrm>
            <a:off x="630971" y="606175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796F5D-2CC8-44C2-B5B5-E61BEFFF5A72}"/>
              </a:ext>
            </a:extLst>
          </p:cNvPr>
          <p:cNvSpPr/>
          <p:nvPr userDrawn="1"/>
        </p:nvSpPr>
        <p:spPr>
          <a:xfrm>
            <a:off x="5252937" y="2290859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093633-6A91-42B5-961C-4B3A5DDF2146}"/>
              </a:ext>
            </a:extLst>
          </p:cNvPr>
          <p:cNvSpPr/>
          <p:nvPr userDrawn="1"/>
        </p:nvSpPr>
        <p:spPr>
          <a:xfrm>
            <a:off x="6310033" y="405642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862097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096892"/>
            <a:ext cx="5117162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7">
            <a:extLst>
              <a:ext uri="{FF2B5EF4-FFF2-40B4-BE49-F238E27FC236}">
                <a16:creationId xmlns:a16="http://schemas.microsoft.com/office/drawing/2014/main" id="{E61594E5-F661-407F-9B5E-62267D2E6A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74" y="3435546"/>
            <a:ext cx="4260180" cy="1294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BDF24-3B67-5B77-0D48-319FA7FD0F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745001" y="0"/>
            <a:ext cx="6446999" cy="68580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dirty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4161259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1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1" cap="all" baseline="0">
                <a:solidFill>
                  <a:schemeClr val="tx2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07711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515600" cy="11154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87829" y="1622510"/>
            <a:ext cx="10889796" cy="4155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676827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09" y="721538"/>
            <a:ext cx="10889796" cy="1418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able placeholder">
            <a:extLst>
              <a:ext uri="{FF2B5EF4-FFF2-40B4-BE49-F238E27FC236}">
                <a16:creationId xmlns:a16="http://schemas.microsoft.com/office/drawing/2014/main" id="{CFC5FF09-DE50-4155-81A0-5DD9B700F205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581709" y="1614198"/>
            <a:ext cx="10889796" cy="43178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text style</a:t>
            </a:r>
            <a:endParaRPr lang="zh-CN" altLang="en-US"/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3F619E6B-153E-B522-47EB-4104C405736C}"/>
              </a:ext>
            </a:extLst>
          </p:cNvPr>
          <p:cNvSpPr/>
          <p:nvPr userDrawn="1"/>
        </p:nvSpPr>
        <p:spPr>
          <a:xfrm>
            <a:off x="10551278" y="4665388"/>
            <a:ext cx="603952" cy="68174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10524774" y="514614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A4CA3A93-BDBF-112D-54A0-05BF6B06BCC1}"/>
              </a:ext>
            </a:extLst>
          </p:cNvPr>
          <p:cNvSpPr/>
          <p:nvPr userDrawn="1"/>
        </p:nvSpPr>
        <p:spPr>
          <a:xfrm>
            <a:off x="10177285" y="5347130"/>
            <a:ext cx="748554" cy="85636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121256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F58E95-E9E1-28E6-FB2F-DE8088922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079" y="1856195"/>
            <a:ext cx="4518122" cy="1688906"/>
          </a:xfrm>
        </p:spPr>
        <p:txBody>
          <a:bodyPr anchor="b">
            <a:noAutofit/>
          </a:bodyPr>
          <a:lstStyle>
            <a:lvl1pPr>
              <a:defRPr sz="2700">
                <a:latin typeface="+mn-lt"/>
              </a:defRPr>
            </a:lvl1pPr>
          </a:lstStyle>
          <a:p>
            <a:r>
              <a:rPr lang="en-US"/>
              <a:t>Click to edit </a:t>
            </a:r>
            <a:r>
              <a:rPr lang="en-US" altLang="zh-CN"/>
              <a:t>Text</a:t>
            </a:r>
            <a:r>
              <a:rPr lang="zh-CN" altLang="en-US"/>
              <a:t> </a:t>
            </a:r>
            <a:r>
              <a:rPr lang="en-US"/>
              <a:t>style</a:t>
            </a:r>
          </a:p>
        </p:txBody>
      </p:sp>
      <p:sp>
        <p:nvSpPr>
          <p:cNvPr id="11" name="subtitle 47">
            <a:extLst>
              <a:ext uri="{FF2B5EF4-FFF2-40B4-BE49-F238E27FC236}">
                <a16:creationId xmlns:a16="http://schemas.microsoft.com/office/drawing/2014/main" id="{3B45AD65-2B81-A368-E5F0-5C61D0B1DF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9" y="3695015"/>
            <a:ext cx="4672693" cy="16889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2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0CA4AA19-0D07-46AB-AC12-64054BBBB499}"/>
              </a:ext>
            </a:extLst>
          </p:cNvPr>
          <p:cNvSpPr/>
          <p:nvPr userDrawn="1"/>
        </p:nvSpPr>
        <p:spPr>
          <a:xfrm>
            <a:off x="3843559" y="722518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DF781D9E-0DF5-4DDA-84E6-35DFB054158C}"/>
              </a:ext>
            </a:extLst>
          </p:cNvPr>
          <p:cNvSpPr/>
          <p:nvPr userDrawn="1"/>
        </p:nvSpPr>
        <p:spPr>
          <a:xfrm>
            <a:off x="1223929" y="1436914"/>
            <a:ext cx="2857005" cy="326977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86BA1075-E23C-4BC9-8F67-B2E408F864D2}"/>
              </a:ext>
            </a:extLst>
          </p:cNvPr>
          <p:cNvSpPr/>
          <p:nvPr userDrawn="1"/>
        </p:nvSpPr>
        <p:spPr>
          <a:xfrm>
            <a:off x="758702" y="3457554"/>
            <a:ext cx="1208037" cy="13817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B2A4CA75-D17E-243B-9C56-A63C75AF6D56}"/>
              </a:ext>
            </a:extLst>
          </p:cNvPr>
          <p:cNvSpPr/>
          <p:nvPr userDrawn="1"/>
        </p:nvSpPr>
        <p:spPr>
          <a:xfrm>
            <a:off x="2917915" y="4662164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4077E-956B-EA3A-700F-A833D82341F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D455D4-27F3-B6AD-2A20-7475F307E5E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25641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4">
            <a:extLst>
              <a:ext uri="{FF2B5EF4-FFF2-40B4-BE49-F238E27FC236}">
                <a16:creationId xmlns:a16="http://schemas.microsoft.com/office/drawing/2014/main" id="{DCA6F28B-ACF1-D3CB-8968-4F64BEA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E2F72F6F-0172-47B0-8D9E-0EED383332E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14798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52" name="Content placeholder 47" descr="Click icon to add picture">
            <a:extLst>
              <a:ext uri="{FF2B5EF4-FFF2-40B4-BE49-F238E27FC236}">
                <a16:creationId xmlns:a16="http://schemas.microsoft.com/office/drawing/2014/main" id="{2369DDD8-CFC2-4980-A0DB-411AA173B4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4003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53" name="Content placeholder 47">
            <a:extLst>
              <a:ext uri="{FF2B5EF4-FFF2-40B4-BE49-F238E27FC236}">
                <a16:creationId xmlns:a16="http://schemas.microsoft.com/office/drawing/2014/main" id="{B66AC261-5929-40D2-A646-8F16675DE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4003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B33A9FB2-1610-4389-B352-D99255F77B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23536" y="1840730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DEE851A8-3FB7-B319-A053-BE08A45763C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204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2" name="Content placeholder 47">
            <a:extLst>
              <a:ext uri="{FF2B5EF4-FFF2-40B4-BE49-F238E27FC236}">
                <a16:creationId xmlns:a16="http://schemas.microsoft.com/office/drawing/2014/main" id="{5743B59B-3EAA-B249-07CE-9C9C5B0B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204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0AC60B87-71AC-4AA8-9AE7-B3B427BACB1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13401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19" name="Content placeholder 47" descr="Click icon to add picture">
            <a:extLst>
              <a:ext uri="{FF2B5EF4-FFF2-40B4-BE49-F238E27FC236}">
                <a16:creationId xmlns:a16="http://schemas.microsoft.com/office/drawing/2014/main" id="{110FBA5D-2CEB-4D44-16CA-0F24099B14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8710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2108E774-D145-FA07-58F1-7DB37A30A59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8710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05B25D7D-82BA-4FF5-9C92-4AD18184751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500328" y="1836331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</a:p>
        </p:txBody>
      </p:sp>
      <p:sp>
        <p:nvSpPr>
          <p:cNvPr id="25" name="Content placeholder 47" descr="Click icon to add picture">
            <a:extLst>
              <a:ext uri="{FF2B5EF4-FFF2-40B4-BE49-F238E27FC236}">
                <a16:creationId xmlns:a16="http://schemas.microsoft.com/office/drawing/2014/main" id="{A9C2624B-E6E6-C673-E8FF-F4BF909C3A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353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A003837A-CCD7-3699-D86F-CB884CA4C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6353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028585-56FF-7B3D-783D-D06964F7C09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90978-DDC9-0FA2-2CFD-733C8B854F3C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26368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2FA2A-46BA-2A19-C3CE-EC698586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367293"/>
            <a:ext cx="3909993" cy="3629708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BF9EDF7D-3BB1-43C0-92BB-091CCC52047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26979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39" name="文本占位符 47" descr="Click icon to add picture">
            <a:extLst>
              <a:ext uri="{FF2B5EF4-FFF2-40B4-BE49-F238E27FC236}">
                <a16:creationId xmlns:a16="http://schemas.microsoft.com/office/drawing/2014/main" id="{15896C2C-7C25-4BC0-AF9B-DF590A2909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20210" y="522515"/>
            <a:ext cx="2289842" cy="62655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CAC554EF-FF8F-4055-A716-E82F46141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20211" y="1165881"/>
            <a:ext cx="2289842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56" name="Content placeholder 47">
            <a:extLst>
              <a:ext uri="{FF2B5EF4-FFF2-40B4-BE49-F238E27FC236}">
                <a16:creationId xmlns:a16="http://schemas.microsoft.com/office/drawing/2014/main" id="{4F0742C0-A9F2-4886-B17E-6915399483C3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05991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1" name="Content placeholder 47" descr="Click icon to add picture">
            <a:extLst>
              <a:ext uri="{FF2B5EF4-FFF2-40B4-BE49-F238E27FC236}">
                <a16:creationId xmlns:a16="http://schemas.microsoft.com/office/drawing/2014/main" id="{CE3DC674-39AB-43B9-AC30-97A68D2215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309889" y="642667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F12189CA-0E22-41A5-91FD-0376186099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09891" y="1165881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A962C62E-F92F-445A-9243-8B433747A54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6979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 descr="Click icon to add picture">
            <a:extLst>
              <a:ext uri="{FF2B5EF4-FFF2-40B4-BE49-F238E27FC236}">
                <a16:creationId xmlns:a16="http://schemas.microsoft.com/office/drawing/2014/main" id="{DE6F9463-BB2D-43FC-BE8F-21D3F9A253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20210" y="2105171"/>
            <a:ext cx="2193021" cy="6174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7DF27694-08A2-4530-B763-5A9B9D4DC6E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520212" y="2739721"/>
            <a:ext cx="2193021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2EA753B3-D0BB-4484-85D1-E28345D99F4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05991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5" name="Content placeholder 47" descr="Click icon to add picture">
            <a:extLst>
              <a:ext uri="{FF2B5EF4-FFF2-40B4-BE49-F238E27FC236}">
                <a16:creationId xmlns:a16="http://schemas.microsoft.com/office/drawing/2014/main" id="{20398AA4-3D68-487D-BE7C-9F1D45E3F5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09890" y="2032203"/>
            <a:ext cx="2098039" cy="7011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46" name="Content placeholder 47">
            <a:extLst>
              <a:ext uri="{FF2B5EF4-FFF2-40B4-BE49-F238E27FC236}">
                <a16:creationId xmlns:a16="http://schemas.microsoft.com/office/drawing/2014/main" id="{6B623D7A-5E96-42AB-9B1F-14E4455031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09890" y="274640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49" name="Content placeholder 47">
            <a:extLst>
              <a:ext uri="{FF2B5EF4-FFF2-40B4-BE49-F238E27FC236}">
                <a16:creationId xmlns:a16="http://schemas.microsoft.com/office/drawing/2014/main" id="{EAA5B0EA-1F3B-4D8B-9BB9-F9037A39370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26979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7" name="Content placeholder 47" descr="Click icon to add picture">
            <a:extLst>
              <a:ext uri="{FF2B5EF4-FFF2-40B4-BE49-F238E27FC236}">
                <a16:creationId xmlns:a16="http://schemas.microsoft.com/office/drawing/2014/main" id="{2C93687D-1E42-4B01-9F16-9FA098CE115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520210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50" name="Content placeholder 47">
            <a:extLst>
              <a:ext uri="{FF2B5EF4-FFF2-40B4-BE49-F238E27FC236}">
                <a16:creationId xmlns:a16="http://schemas.microsoft.com/office/drawing/2014/main" id="{7AB91474-458B-45F7-9773-FA375C2CF7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52021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52E587E7-A09A-4FB2-8774-8073E737F10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805991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1" name="Content placeholder 47" descr="Click icon to add picture">
            <a:extLst>
              <a:ext uri="{FF2B5EF4-FFF2-40B4-BE49-F238E27FC236}">
                <a16:creationId xmlns:a16="http://schemas.microsoft.com/office/drawing/2014/main" id="{FBF01DC7-D684-4484-B2AA-B50F7B1A00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889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52" name="Content placeholder 47">
            <a:extLst>
              <a:ext uri="{FF2B5EF4-FFF2-40B4-BE49-F238E27FC236}">
                <a16:creationId xmlns:a16="http://schemas.microsoft.com/office/drawing/2014/main" id="{6046C90F-8A25-4E70-9BC9-4496C6B94EB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989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55" name="Content placeholder 47">
            <a:extLst>
              <a:ext uri="{FF2B5EF4-FFF2-40B4-BE49-F238E27FC236}">
                <a16:creationId xmlns:a16="http://schemas.microsoft.com/office/drawing/2014/main" id="{D05B9A22-6B21-40BB-BBC1-9586C432A9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26979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3" name="Content placeholder 47" descr="Click icon to add picture">
            <a:extLst>
              <a:ext uri="{FF2B5EF4-FFF2-40B4-BE49-F238E27FC236}">
                <a16:creationId xmlns:a16="http://schemas.microsoft.com/office/drawing/2014/main" id="{F5E2B418-8D0E-4995-A3ED-4348C6F4A1A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20210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58" name="Content placeholder 47">
            <a:extLst>
              <a:ext uri="{FF2B5EF4-FFF2-40B4-BE49-F238E27FC236}">
                <a16:creationId xmlns:a16="http://schemas.microsoft.com/office/drawing/2014/main" id="{90A2A6E4-4D11-4F28-9D68-BC28580EBC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52021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A74DEBE4-2F74-4EB7-9501-8D37A3151B2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05991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9" name="Content placeholder 47" descr="Click icon to add picture">
            <a:extLst>
              <a:ext uri="{FF2B5EF4-FFF2-40B4-BE49-F238E27FC236}">
                <a16:creationId xmlns:a16="http://schemas.microsoft.com/office/drawing/2014/main" id="{070D69EE-1032-4604-B201-FD13AE846E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313612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title style 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B65187B8-CD7A-46B0-A851-E2456586E75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30989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/>
              <a:t>Click to edit Master text styles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64988-2386-5A15-B085-00BD5D58E53C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CC095-C330-BF75-42CE-50A46EAD82C5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3117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8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pos="1656" userDrawn="1">
          <p15:clr>
            <a:srgbClr val="F26B43"/>
          </p15:clr>
        </p15:guide>
        <p15:guide id="5" pos="52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A3B864-5E85-99D2-93E5-5CA1F4F3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Q3 Safety Meeting</a:t>
            </a:r>
          </a:p>
        </p:txBody>
      </p:sp>
      <p:pic>
        <p:nvPicPr>
          <p:cNvPr id="12" name="Shape 31">
            <a:extLst>
              <a:ext uri="{FF2B5EF4-FFF2-40B4-BE49-F238E27FC236}">
                <a16:creationId xmlns:a16="http://schemas.microsoft.com/office/drawing/2014/main" id="{A2E096B7-3B4F-355B-58E5-41784AC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284315" y="3984454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B09DA096-C9A3-CAC0-3557-F5987617F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313" y="2325281"/>
            <a:ext cx="3601075" cy="220743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Shape 33">
            <a:extLst>
              <a:ext uri="{FF2B5EF4-FFF2-40B4-BE49-F238E27FC236}">
                <a16:creationId xmlns:a16="http://schemas.microsoft.com/office/drawing/2014/main" id="{4D81E37E-7366-D88D-83B8-BBA577CA4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7686" y="1064464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567193-5C22-FC30-D9F2-9C7B34DA4C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898447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extLst>
              <a:ext uri="{FF2B5EF4-FFF2-40B4-BE49-F238E27FC236}">
                <a16:creationId xmlns:a16="http://schemas.microsoft.com/office/drawing/2014/main" id="{0414D24A-2BD1-945C-89FB-DA581F60548D}"/>
              </a:ext>
            </a:extLst>
          </p:cNvPr>
          <p:cNvSpPr/>
          <p:nvPr/>
        </p:nvSpPr>
        <p:spPr>
          <a:xfrm>
            <a:off x="5167224" y="525070"/>
            <a:ext cx="7384210" cy="6055742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858DF-7E8C-FFA2-9511-F453894B7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39" y="277188"/>
            <a:ext cx="5117162" cy="1325563"/>
          </a:xfrm>
        </p:spPr>
        <p:txBody>
          <a:bodyPr/>
          <a:lstStyle/>
          <a:p>
            <a:r>
              <a:rPr lang="en-US"/>
              <a:t>Action Gypsum - CPU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9CFE6-B20B-73F0-D785-2586FB6CB0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7839" y="1451470"/>
            <a:ext cx="4260180" cy="512934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Consistency Increasing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Pickup Locations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GP - Sweetwater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USG – Sweetwater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en-US"/>
              <a:t>Self Strapping Available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American Gypsum – Duke, OK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Other Locations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CertainTeed – Arlington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en-US"/>
              <a:t>Must Tarp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BASF – Lancaster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en-US"/>
              <a:t>V-boards or Tarp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More Loads coming soon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C89A1D7-78C9-FBA1-DE2C-0DF4CAC46CC4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2"/>
          <a:srcRect t="-47159" b="-63781"/>
          <a:stretch/>
        </p:blipFill>
        <p:spPr>
          <a:xfrm>
            <a:off x="6024206" y="594082"/>
            <a:ext cx="5692821" cy="6055742"/>
          </a:xfrm>
        </p:spPr>
      </p:pic>
    </p:spTree>
    <p:extLst>
      <p:ext uri="{BB962C8B-B14F-4D97-AF65-F5344CB8AC3E}">
        <p14:creationId xmlns:p14="http://schemas.microsoft.com/office/powerpoint/2010/main" val="2276041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C89A1D7-78C9-FBA1-DE2C-0DF4CAC46CC4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2"/>
          <a:srcRect l="4999" r="5196" b="1"/>
          <a:stretch/>
        </p:blipFill>
        <p:spPr>
          <a:xfrm>
            <a:off x="7493157" y="529148"/>
            <a:ext cx="4248873" cy="4731130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9CFE6-B20B-73F0-D785-2586FB6CB0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4632" y="1350428"/>
            <a:ext cx="4959822" cy="464397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Duncanville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6-3:30 PM load times.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Night Loading not always an option. 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Corner Protectors on ALL loads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Double Check load Weight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Loading Times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en-US"/>
              <a:t>Let me know when you check in</a:t>
            </a:r>
          </a:p>
          <a:p>
            <a:pPr marL="1428750" lvl="2" indent="-285750">
              <a:buFont typeface="Wingdings" panose="05000000000000000000" pitchFamily="2" charset="2"/>
              <a:buChar char="Ø"/>
            </a:pPr>
            <a:r>
              <a:rPr lang="en-US"/>
              <a:t>Let me know if no activity in 45min.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Lancaster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Trailer Inspection Report with each Dry Van load.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ALL load updates sent to Dillon. Not John.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858DF-7E8C-FFA2-9511-F453894B7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47" y="529148"/>
            <a:ext cx="9823998" cy="708525"/>
          </a:xfrm>
        </p:spPr>
        <p:txBody>
          <a:bodyPr anchor="t">
            <a:normAutofit/>
          </a:bodyPr>
          <a:lstStyle/>
          <a:p>
            <a:r>
              <a:rPr lang="en-US"/>
              <a:t>Boise Cascade – Dallas Ops</a:t>
            </a:r>
          </a:p>
        </p:txBody>
      </p:sp>
    </p:spTree>
    <p:extLst>
      <p:ext uri="{BB962C8B-B14F-4D97-AF65-F5344CB8AC3E}">
        <p14:creationId xmlns:p14="http://schemas.microsoft.com/office/powerpoint/2010/main" val="143018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C867BE2-2D40-D808-BF98-922A2FCBBF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50705" y="1521980"/>
            <a:ext cx="2653545" cy="587964"/>
          </a:xfrm>
        </p:spPr>
        <p:txBody>
          <a:bodyPr/>
          <a:lstStyle/>
          <a:p>
            <a:r>
              <a:rPr lang="en-US"/>
              <a:t>West Plant (414)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9CFE6-B20B-73F0-D785-2586FB6CB0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50705" y="2322100"/>
            <a:ext cx="2653545" cy="110689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/>
              <a:t>Allowed in @ 6am.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/>
              <a:t>Check in 7am.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/>
              <a:t>Cut off @ 4pm.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C89A1D7-78C9-FBA1-DE2C-0DF4CAC46CC4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2"/>
          <a:srcRect l="6266" t="2425" r="6080" b="-3558"/>
          <a:stretch/>
        </p:blipFill>
        <p:spPr>
          <a:xfrm>
            <a:off x="1806643" y="2322100"/>
            <a:ext cx="1886360" cy="2155802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858DF-7E8C-FFA2-9511-F453894B7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05" y="416260"/>
            <a:ext cx="6599429" cy="765995"/>
          </a:xfrm>
        </p:spPr>
        <p:txBody>
          <a:bodyPr anchor="b">
            <a:normAutofit/>
          </a:bodyPr>
          <a:lstStyle/>
          <a:p>
            <a:r>
              <a:rPr lang="en-US"/>
              <a:t>Georgia Pacific Sweetwater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C747B53-3FE4-6A0A-8103-123B458DE3A1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50419" y="1521980"/>
            <a:ext cx="2653545" cy="587964"/>
          </a:xfrm>
        </p:spPr>
        <p:txBody>
          <a:bodyPr/>
          <a:lstStyle/>
          <a:p>
            <a:r>
              <a:rPr lang="en-US"/>
              <a:t>East Plant (204)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90B8DB4-5404-5801-2330-D1E16B09A78F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850418" y="2322101"/>
            <a:ext cx="2653545" cy="1106900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/>
              <a:t>Allowed in @ 6am.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/>
              <a:t>Check in 7am.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/>
              <a:t>Cut off @ 4pm.</a:t>
            </a:r>
          </a:p>
          <a:p>
            <a:endParaRPr lang="en-US" b="1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8F79683-9A62-78BC-FE67-101A6970C513}"/>
              </a:ext>
            </a:extLst>
          </p:cNvPr>
          <p:cNvSpPr txBox="1">
            <a:spLocks/>
          </p:cNvSpPr>
          <p:nvPr/>
        </p:nvSpPr>
        <p:spPr>
          <a:xfrm>
            <a:off x="4286920" y="4291874"/>
            <a:ext cx="2917330" cy="1472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SWT-DALLAS (Lowes)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East Plant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D# 204001243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PO# 5064430001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13036A-0278-03B8-FC4E-7DFE9F37BF86}"/>
              </a:ext>
            </a:extLst>
          </p:cNvPr>
          <p:cNvSpPr txBox="1">
            <a:spLocks/>
          </p:cNvSpPr>
          <p:nvPr/>
        </p:nvSpPr>
        <p:spPr>
          <a:xfrm>
            <a:off x="7798167" y="4291874"/>
            <a:ext cx="3095013" cy="1472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If load is a customer pickup, it will have the company followed by “CPU”.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Exp. (Action CPU)</a:t>
            </a:r>
          </a:p>
        </p:txBody>
      </p:sp>
    </p:spTree>
    <p:extLst>
      <p:ext uri="{BB962C8B-B14F-4D97-AF65-F5344CB8AC3E}">
        <p14:creationId xmlns:p14="http://schemas.microsoft.com/office/powerpoint/2010/main" val="10076443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build="p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59">
            <a:extLst>
              <a:ext uri="{FF2B5EF4-FFF2-40B4-BE49-F238E27FC236}">
                <a16:creationId xmlns:a16="http://schemas.microsoft.com/office/drawing/2014/main" id="{0031CE36-F77D-3964-C169-771DBA49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513" y="293399"/>
            <a:ext cx="6756909" cy="1035069"/>
          </a:xfrm>
        </p:spPr>
        <p:txBody>
          <a:bodyPr/>
          <a:lstStyle/>
          <a:p>
            <a:r>
              <a:rPr lang="en-US" sz="5400"/>
              <a:t>Operations Refreshers</a:t>
            </a:r>
          </a:p>
        </p:txBody>
      </p:sp>
      <p:pic>
        <p:nvPicPr>
          <p:cNvPr id="26" name="图片占位符 25">
            <a:extLst>
              <a:ext uri="{FF2B5EF4-FFF2-40B4-BE49-F238E27FC236}">
                <a16:creationId xmlns:a16="http://schemas.microsoft.com/office/drawing/2014/main" id="{4CBFAFCC-A306-4EA1-BEE3-7557795635A8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2"/>
          <a:srcRect l="14980" r="14251"/>
          <a:stretch/>
        </p:blipFill>
        <p:spPr>
          <a:xfrm>
            <a:off x="1788170" y="2296125"/>
            <a:ext cx="1886360" cy="2144668"/>
          </a:xfrm>
        </p:spPr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20E98B6-7B33-8FD4-A662-31DD4B85E22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13513" y="1423358"/>
            <a:ext cx="6309952" cy="87276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Check in 10am daily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After 5pm, if it is not an emergency or need to know, wait till next day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Stay professional with each other and with customers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endParaRPr lang="en-US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930FF33C-2E3C-37EC-75C2-1BE4513D9B62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zh-CN" altLang="en-US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8" name="图片占位符 25">
            <a:extLst>
              <a:ext uri="{FF2B5EF4-FFF2-40B4-BE49-F238E27FC236}">
                <a16:creationId xmlns:a16="http://schemas.microsoft.com/office/drawing/2014/main" id="{DC486735-322C-416B-D8BD-FE21E4B4DC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17" r="17017"/>
          <a:stretch/>
        </p:blipFill>
        <p:spPr>
          <a:xfrm>
            <a:off x="2845998" y="4088249"/>
            <a:ext cx="1886360" cy="214466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2" name="Title 59">
            <a:extLst>
              <a:ext uri="{FF2B5EF4-FFF2-40B4-BE49-F238E27FC236}">
                <a16:creationId xmlns:a16="http://schemas.microsoft.com/office/drawing/2014/main" id="{7D56735B-4714-DFA6-5CCE-8DF63D4D8E8E}"/>
              </a:ext>
            </a:extLst>
          </p:cNvPr>
          <p:cNvSpPr txBox="1">
            <a:spLocks/>
          </p:cNvSpPr>
          <p:nvPr/>
        </p:nvSpPr>
        <p:spPr>
          <a:xfrm>
            <a:off x="5113512" y="2403502"/>
            <a:ext cx="6756909" cy="1035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/>
              <a:t>Safety Refreshers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8A0C405-5A71-3B37-99CA-0207771AABDF}"/>
              </a:ext>
            </a:extLst>
          </p:cNvPr>
          <p:cNvSpPr txBox="1">
            <a:spLocks/>
          </p:cNvSpPr>
          <p:nvPr/>
        </p:nvSpPr>
        <p:spPr>
          <a:xfrm>
            <a:off x="5113512" y="3368459"/>
            <a:ext cx="6309952" cy="2864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Strapping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2 straps 1</a:t>
            </a:r>
            <a:r>
              <a:rPr lang="en-US" baseline="30000"/>
              <a:t>st</a:t>
            </a:r>
            <a:r>
              <a:rPr lang="en-US"/>
              <a:t> 4 feet.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Log Books up to date at all times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Tarping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Fall/Winter Weather Outlook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RTS App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Use only at RTS locations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48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FA9173-F892-5C7D-99AF-4C5FFB15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63" y="2766218"/>
            <a:ext cx="9823998" cy="1325563"/>
          </a:xfrm>
        </p:spPr>
        <p:txBody>
          <a:bodyPr/>
          <a:lstStyle/>
          <a:p>
            <a:r>
              <a:rPr lang="en-US" altLang="zh-CN"/>
              <a:t>Questions?</a:t>
            </a:r>
            <a:endParaRPr lang="en-US"/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4162880A-4A88-ED9F-357E-65638ED8BB0C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2"/>
          <a:srcRect r="30483"/>
          <a:stretch/>
        </p:blipFill>
        <p:spPr>
          <a:xfrm>
            <a:off x="7493157" y="529148"/>
            <a:ext cx="4248873" cy="4731130"/>
          </a:xfrm>
        </p:spPr>
      </p:pic>
      <p:pic>
        <p:nvPicPr>
          <p:cNvPr id="39" name="图片占位符 31">
            <a:extLst>
              <a:ext uri="{FF2B5EF4-FFF2-40B4-BE49-F238E27FC236}">
                <a16:creationId xmlns:a16="http://schemas.microsoft.com/office/drawing/2014/main" id="{6037332D-8714-C147-6E64-3654D8C57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504265" y="3029080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965C5ABF-DCA7-6790-2E26-EE57DCD64900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zh-CN" altLang="en-US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57533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3663CA-BA5A-41E7-1FBE-D38846DF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902" y="1350628"/>
            <a:ext cx="4518122" cy="3436043"/>
          </a:xfrm>
        </p:spPr>
        <p:txBody>
          <a:bodyPr/>
          <a:lstStyle/>
          <a:p>
            <a:r>
              <a:rPr lang="en-US"/>
              <a:t>“A good tree produces good fruit, and a bad tree produces bad fruit. A good tree can’t produce bad fruit, and a bad tree can’t produce good fruit.{ } Just as you can identify a tree by its fruit, so you can identify people by their actions.”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CEC6EF-006F-693B-5D79-47FD797CB22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86902" y="4953363"/>
            <a:ext cx="4672693" cy="457536"/>
          </a:xfrm>
        </p:spPr>
        <p:txBody>
          <a:bodyPr/>
          <a:lstStyle/>
          <a:p>
            <a:r>
              <a:rPr lang="en-US"/>
              <a:t>Matthew 7:17-20</a:t>
            </a:r>
          </a:p>
          <a:p>
            <a:endParaRPr lang="en-US"/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7B1FF929-CED0-79CA-154D-98463CC4A608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zh-CN" altLang="en-US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55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4A85646C-8D12-4A93-7ADC-92EA4A0D6355}"/>
              </a:ext>
            </a:extLst>
          </p:cNvPr>
          <p:cNvSpPr/>
          <p:nvPr/>
        </p:nvSpPr>
        <p:spPr>
          <a:xfrm>
            <a:off x="408362" y="2510637"/>
            <a:ext cx="1465840" cy="1207347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412" y="508000"/>
            <a:ext cx="6376498" cy="849319"/>
          </a:xfrm>
        </p:spPr>
        <p:txBody>
          <a:bodyPr/>
          <a:lstStyle/>
          <a:p>
            <a:r>
              <a:rPr lang="en-US"/>
              <a:t>See Dillon Before Leaving</a:t>
            </a:r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496155F4-61B2-441D-9F16-788866450DA2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2"/>
          <a:srcRect l="-21532" t="-22110" r="-20764" b="-20186"/>
          <a:stretch/>
        </p:blipFill>
        <p:spPr>
          <a:xfrm>
            <a:off x="391110" y="2493385"/>
            <a:ext cx="1465840" cy="1207347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BCD5762E-DD49-42B3-9CA8-46A4AD7193E2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1051CD21-1408-4D13-BF0B-0D7013AD2D0C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5"/>
          <a:srcRect l="5780" r="10514"/>
          <a:stretch/>
        </p:blipFill>
        <p:spPr>
          <a:xfrm>
            <a:off x="3948599" y="3194928"/>
            <a:ext cx="1465839" cy="1289394"/>
          </a:xfr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93E4D5-4AD0-4740-096D-6822944C8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0" y="2255032"/>
            <a:ext cx="3034145" cy="1879791"/>
          </a:xfrm>
        </p:spPr>
        <p:txBody>
          <a:bodyPr/>
          <a:lstStyle/>
          <a:p>
            <a:r>
              <a:rPr lang="en-US" sz="2400"/>
              <a:t>Richard</a:t>
            </a:r>
          </a:p>
          <a:p>
            <a:r>
              <a:rPr lang="en-US" sz="2400"/>
              <a:t>Jerry</a:t>
            </a:r>
          </a:p>
          <a:p>
            <a:r>
              <a:rPr lang="en-US" sz="2400"/>
              <a:t>Robert</a:t>
            </a:r>
          </a:p>
          <a:p>
            <a:endParaRPr lang="en-US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B746A775-E65C-70F6-9DB4-E51F7F2DAECE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6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29279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DF64211-DCD8-B458-DBD2-EBDA7AE33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Agenda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EA3BB9-F064-CFBE-C0BE-BB7A22A4DC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Administrative Updates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024C77-A2F8-1ABA-5412-E6BB88B5FA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Customer Updates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41202DB-E499-EB19-8A48-A3301DA59E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Refreshers for Fall/Winter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5402852-C1AD-6A4E-DAA7-0AE582A742F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New Updates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1D337-2A3C-A0FB-A6CD-5E4B9D6DFD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/>
              <a:t>Growth</a:t>
            </a:r>
          </a:p>
        </p:txBody>
      </p:sp>
    </p:spTree>
    <p:extLst>
      <p:ext uri="{BB962C8B-B14F-4D97-AF65-F5344CB8AC3E}">
        <p14:creationId xmlns:p14="http://schemas.microsoft.com/office/powerpoint/2010/main" val="2775535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F6112-67A1-2201-71A4-7C27D83E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717864"/>
            <a:ext cx="4518122" cy="550575"/>
          </a:xfrm>
        </p:spPr>
        <p:txBody>
          <a:bodyPr/>
          <a:lstStyle/>
          <a:p>
            <a:r>
              <a:rPr lang="en-US"/>
              <a:t>Administrative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DBD94-A286-FB5A-DCAC-47A6981802D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9" y="1268439"/>
            <a:ext cx="4672693" cy="510648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Paperwork on Mondays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No Paperwork, no check. 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Only for what was done for the week before unless otherwise approved.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Fuel Cards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Lost/No receipt, take picture and send to Dillon or Whitney.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Work uniform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Presentable at all times. 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No athletic shorts, sweatpants, PJ’s.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No tank tops.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Abide by customer requirements.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Time Off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Employee Portal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Website short form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1 week in advanced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Maintenance Reports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Website </a:t>
            </a:r>
            <a:r>
              <a:rPr lang="en-US" err="1"/>
              <a:t>Jotform</a:t>
            </a:r>
            <a:endParaRPr lang="en-US"/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Due monthly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Truck Problems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Let Dillon know as soon as possible.</a:t>
            </a:r>
          </a:p>
        </p:txBody>
      </p:sp>
    </p:spTree>
    <p:extLst>
      <p:ext uri="{BB962C8B-B14F-4D97-AF65-F5344CB8AC3E}">
        <p14:creationId xmlns:p14="http://schemas.microsoft.com/office/powerpoint/2010/main" val="249353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92F4164-1B61-F189-6135-34CA386156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50705" y="3625598"/>
            <a:ext cx="2653545" cy="587964"/>
          </a:xfrm>
        </p:spPr>
        <p:txBody>
          <a:bodyPr/>
          <a:lstStyle/>
          <a:p>
            <a:r>
              <a:rPr lang="en-US"/>
              <a:t>New Customers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9C5F58C-38F6-F928-1B4B-F49A4522048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50705" y="4246516"/>
            <a:ext cx="2653545" cy="17271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Rinker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Cameron Ashley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Oldcastle Tulia</a:t>
            </a:r>
          </a:p>
          <a:p>
            <a:endParaRPr lang="en-US"/>
          </a:p>
        </p:txBody>
      </p:sp>
      <p:pic>
        <p:nvPicPr>
          <p:cNvPr id="6" name="Picture Placeholder 5" descr="A red semi truck with a trailer&#10;&#10;Description automatically generated">
            <a:extLst>
              <a:ext uri="{FF2B5EF4-FFF2-40B4-BE49-F238E27FC236}">
                <a16:creationId xmlns:a16="http://schemas.microsoft.com/office/drawing/2014/main" id="{9B55CB85-104C-0699-F48E-F2B38D6BE7D6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2"/>
          <a:srcRect l="39588" r="20832" b="1"/>
          <a:stretch/>
        </p:blipFill>
        <p:spPr>
          <a:xfrm>
            <a:off x="1788170" y="2296125"/>
            <a:ext cx="1886360" cy="2144668"/>
          </a:xfrm>
          <a:noFill/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25A31224-EDC4-303E-41F5-B4CCBB24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04" y="1690878"/>
            <a:ext cx="6599429" cy="1325563"/>
          </a:xfrm>
        </p:spPr>
        <p:txBody>
          <a:bodyPr/>
          <a:lstStyle/>
          <a:p>
            <a:r>
              <a:rPr lang="en-US"/>
              <a:t>Customer Updates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FDC66B4-74C5-AB5B-09E7-F05EC600729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1506" y="3625598"/>
            <a:ext cx="2653545" cy="587964"/>
          </a:xfrm>
        </p:spPr>
        <p:txBody>
          <a:bodyPr/>
          <a:lstStyle/>
          <a:p>
            <a:r>
              <a:rPr lang="en-US"/>
              <a:t>Existing Customers	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97F0B75D-27AF-3B90-3B00-200A076930DF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811506" y="4246516"/>
            <a:ext cx="2653545" cy="17271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Georgia Pacific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Boise Cascade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46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DE938D-FE93-9266-41D0-CFC5EA23FA3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26626" y="1024620"/>
            <a:ext cx="5162709" cy="420683"/>
          </a:xfrm>
        </p:spPr>
        <p:txBody>
          <a:bodyPr/>
          <a:lstStyle/>
          <a:p>
            <a:r>
              <a:rPr lang="en-US"/>
              <a:t>Rinker Pipe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9BCAE-AE63-113E-6824-F74E05E5D3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26626" y="1455469"/>
            <a:ext cx="5162709" cy="1506166"/>
          </a:xfrm>
        </p:spPr>
        <p:txBody>
          <a:bodyPr/>
          <a:lstStyle/>
          <a:p>
            <a:r>
              <a:rPr lang="en-US"/>
              <a:t>Seasonal / Inconsistent</a:t>
            </a:r>
          </a:p>
          <a:p>
            <a:r>
              <a:rPr lang="en-US"/>
              <a:t>Load Numbers sent at Pickup</a:t>
            </a:r>
          </a:p>
          <a:p>
            <a:r>
              <a:rPr lang="en-US"/>
              <a:t>Mostly Round Trip</a:t>
            </a:r>
          </a:p>
          <a:p>
            <a:r>
              <a:rPr lang="en-US"/>
              <a:t>4:30am – 5pm Load times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401F3-BFCC-6E9C-1500-C22217B61D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26626" y="2984523"/>
            <a:ext cx="5162709" cy="420683"/>
          </a:xfrm>
        </p:spPr>
        <p:txBody>
          <a:bodyPr/>
          <a:lstStyle/>
          <a:p>
            <a:r>
              <a:rPr lang="en-US"/>
              <a:t>Oldcastle Lawn &amp; Garden - Tulia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84192-3989-9E92-314F-66F9DAC64B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26626" y="4597473"/>
            <a:ext cx="5162709" cy="421399"/>
          </a:xfrm>
        </p:spPr>
        <p:txBody>
          <a:bodyPr/>
          <a:lstStyle/>
          <a:p>
            <a:r>
              <a:rPr lang="en-US"/>
              <a:t>Cameron Ashley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27D12D-488A-CB6D-50DB-A3E593F787E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26626" y="3419684"/>
            <a:ext cx="5162709" cy="1177789"/>
          </a:xfrm>
        </p:spPr>
        <p:txBody>
          <a:bodyPr/>
          <a:lstStyle/>
          <a:p>
            <a:r>
              <a:rPr lang="en-US"/>
              <a:t>New Facility</a:t>
            </a:r>
          </a:p>
          <a:p>
            <a:r>
              <a:rPr lang="en-US"/>
              <a:t>Short Runs Mostly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8887B-89D1-F813-3AEE-EE3946C64B0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26625" y="5018872"/>
            <a:ext cx="5162709" cy="1635938"/>
          </a:xfrm>
        </p:spPr>
        <p:txBody>
          <a:bodyPr/>
          <a:lstStyle/>
          <a:p>
            <a:r>
              <a:rPr lang="en-US"/>
              <a:t>Seasonal / Inconsistent</a:t>
            </a:r>
          </a:p>
          <a:p>
            <a:r>
              <a:rPr lang="en-US"/>
              <a:t>App use required with each load</a:t>
            </a:r>
          </a:p>
          <a:p>
            <a:r>
              <a:rPr lang="en-US"/>
              <a:t>Typically, last minute &amp; Weekends</a:t>
            </a:r>
          </a:p>
          <a:p>
            <a:r>
              <a:rPr lang="en-US"/>
              <a:t>Very Slow in the Fall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1E12AC-521D-104A-9EEF-D6C8B6CF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5" y="707105"/>
            <a:ext cx="3994173" cy="761964"/>
          </a:xfrm>
        </p:spPr>
        <p:txBody>
          <a:bodyPr/>
          <a:lstStyle/>
          <a:p>
            <a:r>
              <a:rPr lang="en-US"/>
              <a:t>New Customers</a:t>
            </a:r>
          </a:p>
        </p:txBody>
      </p:sp>
      <p:pic>
        <p:nvPicPr>
          <p:cNvPr id="13" name="Picture Placeholder 12" descr="A white square with black text&#10;&#10;Description automatically generated">
            <a:extLst>
              <a:ext uri="{FF2B5EF4-FFF2-40B4-BE49-F238E27FC236}">
                <a16:creationId xmlns:a16="http://schemas.microsoft.com/office/drawing/2014/main" id="{5D58E329-6C89-6EEE-EDD7-5185D4A52B29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/>
          <a:srcRect l="5182" r="5182"/>
          <a:stretch>
            <a:fillRect/>
          </a:stretch>
        </p:blipFill>
        <p:spPr>
          <a:xfrm>
            <a:off x="4891868" y="1181698"/>
            <a:ext cx="1239728" cy="138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B760A8E-92ED-F45A-DB58-E8F8E1E02ACA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/>
          <a:srcRect l="2616" r="2616"/>
          <a:stretch/>
        </p:blipFill>
        <p:spPr>
          <a:xfrm>
            <a:off x="4891868" y="3105910"/>
            <a:ext cx="1239728" cy="1308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Placeholder 16" descr="A black and blue logo&#10;&#10;Description automatically generated">
            <a:extLst>
              <a:ext uri="{FF2B5EF4-FFF2-40B4-BE49-F238E27FC236}">
                <a16:creationId xmlns:a16="http://schemas.microsoft.com/office/drawing/2014/main" id="{679A063E-90A3-170E-D3D2-040B60949A97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4"/>
          <a:srcRect l="8840" r="8840"/>
          <a:stretch>
            <a:fillRect/>
          </a:stretch>
        </p:blipFill>
        <p:spPr>
          <a:xfrm>
            <a:off x="4891868" y="4716040"/>
            <a:ext cx="1239728" cy="1308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9571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858DF-7E8C-FFA2-9511-F453894B7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39" y="277188"/>
            <a:ext cx="5117162" cy="1325563"/>
          </a:xfrm>
        </p:spPr>
        <p:txBody>
          <a:bodyPr/>
          <a:lstStyle/>
          <a:p>
            <a:r>
              <a:rPr lang="en-US"/>
              <a:t>Cameron Ashley 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9CFE6-B20B-73F0-D785-2586FB6CB0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7839" y="1451470"/>
            <a:ext cx="4260180" cy="129453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See handouts for directions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/>
              <a:t>Everyone has unique log in.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Keep handout in your truck book.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Only update Pickup and delivery status. Take picture of main page &amp; upload at each stop. </a:t>
            </a:r>
          </a:p>
        </p:txBody>
      </p:sp>
      <p:pic>
        <p:nvPicPr>
          <p:cNvPr id="7" name="Picture Placeholder 6" descr="A black and blue logo&#10;&#10;Description automatically generated">
            <a:extLst>
              <a:ext uri="{FF2B5EF4-FFF2-40B4-BE49-F238E27FC236}">
                <a16:creationId xmlns:a16="http://schemas.microsoft.com/office/drawing/2014/main" id="{0C89A1D7-78C9-FBA1-DE2C-0DF4CAC46CC4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2"/>
          <a:srcRect l="9247" r="92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1576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F46B-9F01-B723-9B2A-911A4536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619075"/>
            <a:ext cx="5117162" cy="794090"/>
          </a:xfrm>
        </p:spPr>
        <p:txBody>
          <a:bodyPr/>
          <a:lstStyle/>
          <a:p>
            <a:r>
              <a:rPr lang="en-US"/>
              <a:t>Oldcastle - Tulia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5E1C4-8801-1F71-2502-18065C977D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9574" y="1413165"/>
            <a:ext cx="4260180" cy="129453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V Boards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Light Weight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Quick Loading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Full Trailer Loads</a:t>
            </a:r>
          </a:p>
        </p:txBody>
      </p:sp>
      <p:pic>
        <p:nvPicPr>
          <p:cNvPr id="11" name="Picture Placeholder 10" descr="A logo for a lawn and garden company&#10;&#10;Description automatically generated">
            <a:extLst>
              <a:ext uri="{FF2B5EF4-FFF2-40B4-BE49-F238E27FC236}">
                <a16:creationId xmlns:a16="http://schemas.microsoft.com/office/drawing/2014/main" id="{7E47E6E5-B311-54C4-EF1E-A0F52C5934B5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2"/>
          <a:srcRect/>
          <a:stretch/>
        </p:blipFill>
        <p:spPr>
          <a:xfrm>
            <a:off x="5745001" y="0"/>
            <a:ext cx="6446999" cy="6858000"/>
          </a:xfrm>
        </p:spPr>
      </p:pic>
      <p:pic>
        <p:nvPicPr>
          <p:cNvPr id="17" name="Picture 16" descr="A semi truck with a trailer loaded with bags&#10;&#10;Description automatically generated with medium confidence">
            <a:extLst>
              <a:ext uri="{FF2B5EF4-FFF2-40B4-BE49-F238E27FC236}">
                <a16:creationId xmlns:a16="http://schemas.microsoft.com/office/drawing/2014/main" id="{F7574D90-B968-8A83-3F76-3BDB0ADA7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318" y="174068"/>
            <a:ext cx="3199754" cy="4268121"/>
          </a:xfrm>
          <a:prstGeom prst="rect">
            <a:avLst/>
          </a:prstGeom>
        </p:spPr>
      </p:pic>
      <p:pic>
        <p:nvPicPr>
          <p:cNvPr id="19" name="Picture 18" descr="A trailer with bags of goods on it&#10;&#10;Description automatically generated with medium confidence">
            <a:extLst>
              <a:ext uri="{FF2B5EF4-FFF2-40B4-BE49-F238E27FC236}">
                <a16:creationId xmlns:a16="http://schemas.microsoft.com/office/drawing/2014/main" id="{FFC7D86B-8B1D-810C-FE32-917D5075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355" y="174068"/>
            <a:ext cx="2656553" cy="3543550"/>
          </a:xfrm>
          <a:prstGeom prst="rect">
            <a:avLst/>
          </a:prstGeom>
        </p:spPr>
      </p:pic>
      <p:pic>
        <p:nvPicPr>
          <p:cNvPr id="15" name="Picture 14" descr="A semi truck carrying bags of goods&#10;&#10;Description automatically generated">
            <a:extLst>
              <a:ext uri="{FF2B5EF4-FFF2-40B4-BE49-F238E27FC236}">
                <a16:creationId xmlns:a16="http://schemas.microsoft.com/office/drawing/2014/main" id="{4002AEE0-3285-74EB-E118-3A27703E5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562" y="2636930"/>
            <a:ext cx="3062378" cy="4084876"/>
          </a:xfrm>
          <a:prstGeom prst="rect">
            <a:avLst/>
          </a:prstGeom>
        </p:spPr>
      </p:pic>
      <p:pic>
        <p:nvPicPr>
          <p:cNvPr id="13" name="Picture 12" descr="A truck with large bags of garbage&#10;&#10;Description automatically generated">
            <a:extLst>
              <a:ext uri="{FF2B5EF4-FFF2-40B4-BE49-F238E27FC236}">
                <a16:creationId xmlns:a16="http://schemas.microsoft.com/office/drawing/2014/main" id="{0B2D9F1F-00C4-67AF-99C7-D376C9C2C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303" y="2884715"/>
            <a:ext cx="2863860" cy="38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6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F46B-9F01-B723-9B2A-911A4536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619075"/>
            <a:ext cx="5117162" cy="794090"/>
          </a:xfrm>
        </p:spPr>
        <p:txBody>
          <a:bodyPr/>
          <a:lstStyle/>
          <a:p>
            <a:r>
              <a:rPr lang="en-US"/>
              <a:t>Oldcastle - Tulia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5E1C4-8801-1F71-2502-18065C977D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9574" y="1413165"/>
            <a:ext cx="4260180" cy="129453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V Boards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Light Weight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Quick Loading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Full Trailer Loads</a:t>
            </a:r>
          </a:p>
        </p:txBody>
      </p:sp>
      <p:pic>
        <p:nvPicPr>
          <p:cNvPr id="11" name="Picture Placeholder 10" descr="A logo for a lawn and garden company&#10;&#10;Description automatically generated">
            <a:extLst>
              <a:ext uri="{FF2B5EF4-FFF2-40B4-BE49-F238E27FC236}">
                <a16:creationId xmlns:a16="http://schemas.microsoft.com/office/drawing/2014/main" id="{7E47E6E5-B311-54C4-EF1E-A0F52C5934B5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2"/>
          <a:srcRect/>
          <a:stretch/>
        </p:blipFill>
        <p:spPr>
          <a:xfrm>
            <a:off x="5745001" y="0"/>
            <a:ext cx="6446999" cy="6858000"/>
          </a:xfrm>
        </p:spPr>
      </p:pic>
      <p:pic>
        <p:nvPicPr>
          <p:cNvPr id="17" name="Picture 16" descr="A semi truck with a trailer loaded with bags&#10;&#10;Description automatically generated with medium confidence">
            <a:extLst>
              <a:ext uri="{FF2B5EF4-FFF2-40B4-BE49-F238E27FC236}">
                <a16:creationId xmlns:a16="http://schemas.microsoft.com/office/drawing/2014/main" id="{F7574D90-B968-8A83-3F76-3BDB0ADA7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318" y="174068"/>
            <a:ext cx="3199754" cy="4268121"/>
          </a:xfrm>
          <a:prstGeom prst="rect">
            <a:avLst/>
          </a:prstGeom>
        </p:spPr>
      </p:pic>
      <p:pic>
        <p:nvPicPr>
          <p:cNvPr id="19" name="Picture 18" descr="A trailer with bags of goods on it&#10;&#10;Description automatically generated with medium confidence">
            <a:extLst>
              <a:ext uri="{FF2B5EF4-FFF2-40B4-BE49-F238E27FC236}">
                <a16:creationId xmlns:a16="http://schemas.microsoft.com/office/drawing/2014/main" id="{FFC7D86B-8B1D-810C-FE32-917D5075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355" y="174068"/>
            <a:ext cx="2656553" cy="3543550"/>
          </a:xfrm>
          <a:prstGeom prst="rect">
            <a:avLst/>
          </a:prstGeom>
        </p:spPr>
      </p:pic>
      <p:pic>
        <p:nvPicPr>
          <p:cNvPr id="15" name="Picture 14" descr="A semi truck carrying bags of goods&#10;&#10;Description automatically generated">
            <a:extLst>
              <a:ext uri="{FF2B5EF4-FFF2-40B4-BE49-F238E27FC236}">
                <a16:creationId xmlns:a16="http://schemas.microsoft.com/office/drawing/2014/main" id="{4002AEE0-3285-74EB-E118-3A27703E5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562" y="2636930"/>
            <a:ext cx="3062378" cy="4084876"/>
          </a:xfrm>
          <a:prstGeom prst="rect">
            <a:avLst/>
          </a:prstGeom>
        </p:spPr>
      </p:pic>
      <p:pic>
        <p:nvPicPr>
          <p:cNvPr id="13" name="Picture 12" descr="A truck with large bags of garbage&#10;&#10;Description automatically generated">
            <a:extLst>
              <a:ext uri="{FF2B5EF4-FFF2-40B4-BE49-F238E27FC236}">
                <a16:creationId xmlns:a16="http://schemas.microsoft.com/office/drawing/2014/main" id="{0B2D9F1F-00C4-67AF-99C7-D376C9C2C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303" y="2884715"/>
            <a:ext cx="2863860" cy="38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9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DE938D-FE93-9266-41D0-CFC5EA23FA3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Georgia Pacific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9BCAE-AE63-113E-6824-F74E05E5D3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Plant Codes</a:t>
            </a:r>
          </a:p>
          <a:p>
            <a:r>
              <a:rPr lang="en-US"/>
              <a:t>Load and Check in times</a:t>
            </a:r>
          </a:p>
          <a:p>
            <a:r>
              <a:rPr lang="en-US"/>
              <a:t>New Plant</a:t>
            </a:r>
          </a:p>
          <a:p>
            <a:r>
              <a:rPr lang="en-US"/>
              <a:t>Real Time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401F3-BFCC-6E9C-1500-C22217B61D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Boise Cascade – Dallas Ops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84192-3989-9E92-314F-66F9DAC64B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Action Gypsum - CPU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27D12D-488A-CB6D-50DB-A3E593F787E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/>
              <a:t>Load Times</a:t>
            </a:r>
          </a:p>
          <a:p>
            <a:r>
              <a:rPr lang="en-US"/>
              <a:t>Expectations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8887B-89D1-F813-3AEE-EE3946C64B0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/>
              <a:t>CPU Consistency picking up</a:t>
            </a:r>
          </a:p>
          <a:p>
            <a:r>
              <a:rPr lang="en-US"/>
              <a:t>US Gypsum</a:t>
            </a:r>
          </a:p>
          <a:p>
            <a:r>
              <a:rPr lang="en-US"/>
              <a:t>GP Plants</a:t>
            </a:r>
          </a:p>
          <a:p>
            <a:r>
              <a:rPr lang="en-US"/>
              <a:t>American Gypsum – Duke, OK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1E12AC-521D-104A-9EEF-D6C8B6CF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5" y="707105"/>
            <a:ext cx="3994173" cy="761964"/>
          </a:xfrm>
        </p:spPr>
        <p:txBody>
          <a:bodyPr/>
          <a:lstStyle/>
          <a:p>
            <a:r>
              <a:rPr lang="en-US"/>
              <a:t>Existing Customers</a:t>
            </a:r>
            <a:br>
              <a:rPr lang="en-US"/>
            </a:br>
            <a:r>
              <a:rPr lang="en-US"/>
              <a:t>Updates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D58E329-6C89-6EEE-EDD7-5185D4A52B29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/>
          <a:srcRect l="12520" r="12520"/>
          <a:stretch/>
        </p:blipFill>
        <p:spPr>
          <a:xfrm>
            <a:off x="4496838" y="1141669"/>
            <a:ext cx="745112" cy="830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B760A8E-92ED-F45A-DB58-E8F8E1E02ACA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/>
          <a:srcRect l="2616" r="2616"/>
          <a:stretch/>
        </p:blipFill>
        <p:spPr>
          <a:xfrm>
            <a:off x="4474055" y="3105649"/>
            <a:ext cx="786920" cy="830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79A063E-90A3-170E-D3D2-040B60949A97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4"/>
          <a:srcRect l="2616" r="2616"/>
          <a:stretch/>
        </p:blipFill>
        <p:spPr>
          <a:xfrm>
            <a:off x="4463419" y="4716040"/>
            <a:ext cx="786920" cy="830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4612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Custom 7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903"/>
      </a:accent2>
      <a:accent3>
        <a:srgbClr val="75262A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0">
      <a:majorFont>
        <a:latin typeface="Posterama Text Black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presentation dark - tm89027928_Win22_jx_v15" id="{6FC4CD7C-8D8C-413D-9734-DB9D2ACDF211}" vid="{3BCE2F71-642F-410D-8C9D-43A56939DC2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19EC099-CA80-4E7D-B4BF-2970B26F4E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1E1349-079A-46DA-8C56-B35AC6C11751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3A2AE28-B20A-43BD-B938-8C55A179243B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dark</Template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主题​​</vt:lpstr>
      <vt:lpstr>Q3 Safety Meeting</vt:lpstr>
      <vt:lpstr>Agenda</vt:lpstr>
      <vt:lpstr>Administrative Updates</vt:lpstr>
      <vt:lpstr>Customer Updates</vt:lpstr>
      <vt:lpstr>New Customers</vt:lpstr>
      <vt:lpstr>Cameron Ashley App</vt:lpstr>
      <vt:lpstr>Oldcastle - Tulia</vt:lpstr>
      <vt:lpstr>Oldcastle - Tulia</vt:lpstr>
      <vt:lpstr>Existing Customers Updates</vt:lpstr>
      <vt:lpstr>Action Gypsum - CPU</vt:lpstr>
      <vt:lpstr>Boise Cascade – Dallas Ops</vt:lpstr>
      <vt:lpstr>Georgia Pacific Sweetwater</vt:lpstr>
      <vt:lpstr>Operations Refreshers</vt:lpstr>
      <vt:lpstr>Questions?</vt:lpstr>
      <vt:lpstr>“A good tree produces good fruit, and a bad tree produces bad fruit. A good tree can’t produce bad fruit, and a bad tree can’t produce good fruit.{ } Just as you can identify a tree by its fruit, so you can identify people by their actions.”</vt:lpstr>
      <vt:lpstr>See Dillon Before Leaving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Q3 Safety Meeting</dc:title>
  <dc:creator>Lane Edwards</dc:creator>
  <cp:revision>1</cp:revision>
  <dcterms:created xsi:type="dcterms:W3CDTF">2023-08-10T14:52:38Z</dcterms:created>
  <dcterms:modified xsi:type="dcterms:W3CDTF">2023-08-11T19:45:46Z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