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3"/>
  </p:notesMasterIdLst>
  <p:handoutMasterIdLst>
    <p:handoutMasterId r:id="rId24"/>
  </p:handoutMasterIdLst>
  <p:sldIdLst>
    <p:sldId id="258" r:id="rId5"/>
    <p:sldId id="284" r:id="rId6"/>
    <p:sldId id="261" r:id="rId7"/>
    <p:sldId id="266" r:id="rId8"/>
    <p:sldId id="296" r:id="rId9"/>
    <p:sldId id="269" r:id="rId10"/>
    <p:sldId id="293" r:id="rId11"/>
    <p:sldId id="299" r:id="rId12"/>
    <p:sldId id="300" r:id="rId13"/>
    <p:sldId id="270" r:id="rId14"/>
    <p:sldId id="301" r:id="rId15"/>
    <p:sldId id="271" r:id="rId16"/>
    <p:sldId id="297" r:id="rId17"/>
    <p:sldId id="294" r:id="rId18"/>
    <p:sldId id="272" r:id="rId19"/>
    <p:sldId id="295" r:id="rId20"/>
    <p:sldId id="280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40A54F-B43B-4BF9-9B44-E0D8454E9C8F}" v="3" dt="2023-06-16T15:50:38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9" autoAdjust="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e Edwards" userId="f304fb26a47375d1" providerId="LiveId" clId="{A940A54F-B43B-4BF9-9B44-E0D8454E9C8F}"/>
    <pc:docChg chg="undo custSel addSld delSld modSld sldOrd">
      <pc:chgData name="Lane Edwards" userId="f304fb26a47375d1" providerId="LiveId" clId="{A940A54F-B43B-4BF9-9B44-E0D8454E9C8F}" dt="2023-06-16T15:50:44.257" v="611" actId="1076"/>
      <pc:docMkLst>
        <pc:docMk/>
      </pc:docMkLst>
      <pc:sldChg chg="modSp mod">
        <pc:chgData name="Lane Edwards" userId="f304fb26a47375d1" providerId="LiveId" clId="{A940A54F-B43B-4BF9-9B44-E0D8454E9C8F}" dt="2023-06-16T15:29:14.975" v="594" actId="14100"/>
        <pc:sldMkLst>
          <pc:docMk/>
          <pc:sldMk cId="4172296837" sldId="258"/>
        </pc:sldMkLst>
        <pc:spChg chg="mod">
          <ac:chgData name="Lane Edwards" userId="f304fb26a47375d1" providerId="LiveId" clId="{A940A54F-B43B-4BF9-9B44-E0D8454E9C8F}" dt="2023-06-16T14:57:58.314" v="4" actId="20577"/>
          <ac:spMkLst>
            <pc:docMk/>
            <pc:sldMk cId="4172296837" sldId="258"/>
            <ac:spMk id="3" creationId="{A017FF9C-6A7E-4A79-81BB-438E8EA9676A}"/>
          </ac:spMkLst>
        </pc:spChg>
        <pc:spChg chg="mod">
          <ac:chgData name="Lane Edwards" userId="f304fb26a47375d1" providerId="LiveId" clId="{A940A54F-B43B-4BF9-9B44-E0D8454E9C8F}" dt="2023-06-16T15:29:14.975" v="594" actId="14100"/>
          <ac:spMkLst>
            <pc:docMk/>
            <pc:sldMk cId="4172296837" sldId="258"/>
            <ac:spMk id="5" creationId="{7A6E1669-D8DB-2567-8E49-16BD2FD51C8C}"/>
          </ac:spMkLst>
        </pc:spChg>
      </pc:sldChg>
      <pc:sldChg chg="modSp mod">
        <pc:chgData name="Lane Edwards" userId="f304fb26a47375d1" providerId="LiveId" clId="{A940A54F-B43B-4BF9-9B44-E0D8454E9C8F}" dt="2023-06-16T15:01:30.288" v="64" actId="20577"/>
        <pc:sldMkLst>
          <pc:docMk/>
          <pc:sldMk cId="1056707768" sldId="261"/>
        </pc:sldMkLst>
        <pc:spChg chg="mod">
          <ac:chgData name="Lane Edwards" userId="f304fb26a47375d1" providerId="LiveId" clId="{A940A54F-B43B-4BF9-9B44-E0D8454E9C8F}" dt="2023-06-16T15:01:30.288" v="64" actId="20577"/>
          <ac:spMkLst>
            <pc:docMk/>
            <pc:sldMk cId="1056707768" sldId="261"/>
            <ac:spMk id="8" creationId="{411E9392-71EA-4293-909F-1FE7DD38E31D}"/>
          </ac:spMkLst>
        </pc:spChg>
      </pc:sldChg>
      <pc:sldChg chg="delSp modSp mod">
        <pc:chgData name="Lane Edwards" userId="f304fb26a47375d1" providerId="LiveId" clId="{A940A54F-B43B-4BF9-9B44-E0D8454E9C8F}" dt="2023-06-16T15:28:54.675" v="588" actId="14100"/>
        <pc:sldMkLst>
          <pc:docMk/>
          <pc:sldMk cId="2225727983" sldId="266"/>
        </pc:sldMkLst>
        <pc:spChg chg="del mod">
          <ac:chgData name="Lane Edwards" userId="f304fb26a47375d1" providerId="LiveId" clId="{A940A54F-B43B-4BF9-9B44-E0D8454E9C8F}" dt="2023-06-16T15:28:45.122" v="586" actId="478"/>
          <ac:spMkLst>
            <pc:docMk/>
            <pc:sldMk cId="2225727983" sldId="266"/>
            <ac:spMk id="4" creationId="{520A2EFA-9857-5118-1D66-4313D63C08F0}"/>
          </ac:spMkLst>
        </pc:spChg>
        <pc:spChg chg="mod">
          <ac:chgData name="Lane Edwards" userId="f304fb26a47375d1" providerId="LiveId" clId="{A940A54F-B43B-4BF9-9B44-E0D8454E9C8F}" dt="2023-06-16T15:01:38.462" v="66" actId="20577"/>
          <ac:spMkLst>
            <pc:docMk/>
            <pc:sldMk cId="2225727983" sldId="266"/>
            <ac:spMk id="6" creationId="{2281D70C-EE29-493E-838C-890184A02C07}"/>
          </ac:spMkLst>
        </pc:spChg>
        <pc:picChg chg="mod">
          <ac:chgData name="Lane Edwards" userId="f304fb26a47375d1" providerId="LiveId" clId="{A940A54F-B43B-4BF9-9B44-E0D8454E9C8F}" dt="2023-06-16T15:28:54.675" v="588" actId="14100"/>
          <ac:picMkLst>
            <pc:docMk/>
            <pc:sldMk cId="2225727983" sldId="266"/>
            <ac:picMk id="2" creationId="{53ADD37C-1B20-8EA5-5911-FCCABDDBEBDA}"/>
          </ac:picMkLst>
        </pc:picChg>
      </pc:sldChg>
      <pc:sldChg chg="del">
        <pc:chgData name="Lane Edwards" userId="f304fb26a47375d1" providerId="LiveId" clId="{A940A54F-B43B-4BF9-9B44-E0D8454E9C8F}" dt="2023-06-16T15:04:00.540" v="234" actId="47"/>
        <pc:sldMkLst>
          <pc:docMk/>
          <pc:sldMk cId="1284200841" sldId="268"/>
        </pc:sldMkLst>
      </pc:sldChg>
      <pc:sldChg chg="modSp mod">
        <pc:chgData name="Lane Edwards" userId="f304fb26a47375d1" providerId="LiveId" clId="{A940A54F-B43B-4BF9-9B44-E0D8454E9C8F}" dt="2023-06-16T15:04:27.458" v="252" actId="27636"/>
        <pc:sldMkLst>
          <pc:docMk/>
          <pc:sldMk cId="174468796" sldId="269"/>
        </pc:sldMkLst>
        <pc:spChg chg="mod">
          <ac:chgData name="Lane Edwards" userId="f304fb26a47375d1" providerId="LiveId" clId="{A940A54F-B43B-4BF9-9B44-E0D8454E9C8F}" dt="2023-06-16T15:04:27.458" v="252" actId="27636"/>
          <ac:spMkLst>
            <pc:docMk/>
            <pc:sldMk cId="174468796" sldId="269"/>
            <ac:spMk id="3" creationId="{F86D88D3-1499-6E83-E51E-0CDB554AD1F1}"/>
          </ac:spMkLst>
        </pc:spChg>
      </pc:sldChg>
      <pc:sldChg chg="addSp delSp modSp mod">
        <pc:chgData name="Lane Edwards" userId="f304fb26a47375d1" providerId="LiveId" clId="{A940A54F-B43B-4BF9-9B44-E0D8454E9C8F}" dt="2023-06-16T15:50:31.905" v="609" actId="9405"/>
        <pc:sldMkLst>
          <pc:docMk/>
          <pc:sldMk cId="151147474" sldId="270"/>
        </pc:sldMkLst>
        <pc:spChg chg="mod">
          <ac:chgData name="Lane Edwards" userId="f304fb26a47375d1" providerId="LiveId" clId="{A940A54F-B43B-4BF9-9B44-E0D8454E9C8F}" dt="2023-06-16T15:06:16.502" v="346" actId="113"/>
          <ac:spMkLst>
            <pc:docMk/>
            <pc:sldMk cId="151147474" sldId="270"/>
            <ac:spMk id="9" creationId="{EC401CC4-711A-4213-A098-6A62651D89A1}"/>
          </ac:spMkLst>
        </pc:spChg>
        <pc:inkChg chg="add del">
          <ac:chgData name="Lane Edwards" userId="f304fb26a47375d1" providerId="LiveId" clId="{A940A54F-B43B-4BF9-9B44-E0D8454E9C8F}" dt="2023-06-16T15:50:31.905" v="609" actId="9405"/>
          <ac:inkMkLst>
            <pc:docMk/>
            <pc:sldMk cId="151147474" sldId="270"/>
            <ac:inkMk id="3" creationId="{A2A02614-3975-75F3-B3C2-ECEA17D02531}"/>
          </ac:inkMkLst>
        </pc:inkChg>
      </pc:sldChg>
      <pc:sldChg chg="modSp mod">
        <pc:chgData name="Lane Edwards" userId="f304fb26a47375d1" providerId="LiveId" clId="{A940A54F-B43B-4BF9-9B44-E0D8454E9C8F}" dt="2023-06-16T15:16:07.098" v="501" actId="20577"/>
        <pc:sldMkLst>
          <pc:docMk/>
          <pc:sldMk cId="1293373045" sldId="271"/>
        </pc:sldMkLst>
        <pc:spChg chg="mod">
          <ac:chgData name="Lane Edwards" userId="f304fb26a47375d1" providerId="LiveId" clId="{A940A54F-B43B-4BF9-9B44-E0D8454E9C8F}" dt="2023-06-16T15:16:07.098" v="501" actId="20577"/>
          <ac:spMkLst>
            <pc:docMk/>
            <pc:sldMk cId="1293373045" sldId="271"/>
            <ac:spMk id="2" creationId="{FCC45FBF-C806-0C2B-2BD6-6D1487D6004B}"/>
          </ac:spMkLst>
        </pc:spChg>
        <pc:spChg chg="mod">
          <ac:chgData name="Lane Edwards" userId="f304fb26a47375d1" providerId="LiveId" clId="{A940A54F-B43B-4BF9-9B44-E0D8454E9C8F}" dt="2023-06-16T15:16:04.513" v="490" actId="27636"/>
          <ac:spMkLst>
            <pc:docMk/>
            <pc:sldMk cId="1293373045" sldId="271"/>
            <ac:spMk id="4" creationId="{810FF706-2CE4-03C4-1BA9-1EDBCD11D45C}"/>
          </ac:spMkLst>
        </pc:spChg>
      </pc:sldChg>
      <pc:sldChg chg="modSp mod">
        <pc:chgData name="Lane Edwards" userId="f304fb26a47375d1" providerId="LiveId" clId="{A940A54F-B43B-4BF9-9B44-E0D8454E9C8F}" dt="2023-06-16T15:18:26.899" v="563" actId="20577"/>
        <pc:sldMkLst>
          <pc:docMk/>
          <pc:sldMk cId="2160388275" sldId="272"/>
        </pc:sldMkLst>
        <pc:spChg chg="mod">
          <ac:chgData name="Lane Edwards" userId="f304fb26a47375d1" providerId="LiveId" clId="{A940A54F-B43B-4BF9-9B44-E0D8454E9C8F}" dt="2023-06-16T15:18:26.899" v="563" actId="20577"/>
          <ac:spMkLst>
            <pc:docMk/>
            <pc:sldMk cId="2160388275" sldId="272"/>
            <ac:spMk id="7" creationId="{21A8359F-00D6-408F-ACF5-D8A1A931CD93}"/>
          </ac:spMkLst>
        </pc:spChg>
      </pc:sldChg>
      <pc:sldChg chg="modSp mod">
        <pc:chgData name="Lane Edwards" userId="f304fb26a47375d1" providerId="LiveId" clId="{A940A54F-B43B-4BF9-9B44-E0D8454E9C8F}" dt="2023-06-16T15:22:59.739" v="585" actId="1076"/>
        <pc:sldMkLst>
          <pc:docMk/>
          <pc:sldMk cId="2667318545" sldId="284"/>
        </pc:sldMkLst>
        <pc:spChg chg="mod">
          <ac:chgData name="Lane Edwards" userId="f304fb26a47375d1" providerId="LiveId" clId="{A940A54F-B43B-4BF9-9B44-E0D8454E9C8F}" dt="2023-06-16T15:01:12.356" v="52" actId="20577"/>
          <ac:spMkLst>
            <pc:docMk/>
            <pc:sldMk cId="2667318545" sldId="284"/>
            <ac:spMk id="10" creationId="{40FC70B0-5D08-4BDC-852E-3FD7214DA9BD}"/>
          </ac:spMkLst>
        </pc:spChg>
        <pc:spChg chg="mod">
          <ac:chgData name="Lane Edwards" userId="f304fb26a47375d1" providerId="LiveId" clId="{A940A54F-B43B-4BF9-9B44-E0D8454E9C8F}" dt="2023-06-16T15:22:53.139" v="582" actId="1076"/>
          <ac:spMkLst>
            <pc:docMk/>
            <pc:sldMk cId="2667318545" sldId="284"/>
            <ac:spMk id="27" creationId="{BEF34E1C-44B9-4EFC-8126-D51A3EA9BF40}"/>
          </ac:spMkLst>
        </pc:spChg>
        <pc:spChg chg="mod">
          <ac:chgData name="Lane Edwards" userId="f304fb26a47375d1" providerId="LiveId" clId="{A940A54F-B43B-4BF9-9B44-E0D8454E9C8F}" dt="2023-06-16T15:22:42.759" v="581" actId="1076"/>
          <ac:spMkLst>
            <pc:docMk/>
            <pc:sldMk cId="2667318545" sldId="284"/>
            <ac:spMk id="28" creationId="{7810A56D-FB7B-429D-835B-7A0CD7BCB96A}"/>
          </ac:spMkLst>
        </pc:spChg>
        <pc:spChg chg="mod">
          <ac:chgData name="Lane Edwards" userId="f304fb26a47375d1" providerId="LiveId" clId="{A940A54F-B43B-4BF9-9B44-E0D8454E9C8F}" dt="2023-06-16T15:22:39.939" v="580" actId="1076"/>
          <ac:spMkLst>
            <pc:docMk/>
            <pc:sldMk cId="2667318545" sldId="284"/>
            <ac:spMk id="29" creationId="{9C6EFB52-3349-4B07-BB85-12C3EA673CEA}"/>
          </ac:spMkLst>
        </pc:spChg>
        <pc:spChg chg="mod">
          <ac:chgData name="Lane Edwards" userId="f304fb26a47375d1" providerId="LiveId" clId="{A940A54F-B43B-4BF9-9B44-E0D8454E9C8F}" dt="2023-06-16T15:22:57.167" v="584" actId="1076"/>
          <ac:spMkLst>
            <pc:docMk/>
            <pc:sldMk cId="2667318545" sldId="284"/>
            <ac:spMk id="30" creationId="{88F8C9F3-7615-45BF-B785-33C277085718}"/>
          </ac:spMkLst>
        </pc:spChg>
        <pc:spChg chg="mod">
          <ac:chgData name="Lane Edwards" userId="f304fb26a47375d1" providerId="LiveId" clId="{A940A54F-B43B-4BF9-9B44-E0D8454E9C8F}" dt="2023-06-16T15:22:59.739" v="585" actId="1076"/>
          <ac:spMkLst>
            <pc:docMk/>
            <pc:sldMk cId="2667318545" sldId="284"/>
            <ac:spMk id="31" creationId="{B15A1DA1-0781-4F05-ADA9-ADBE27A12E44}"/>
          </ac:spMkLst>
        </pc:spChg>
      </pc:sldChg>
      <pc:sldChg chg="ord">
        <pc:chgData name="Lane Edwards" userId="f304fb26a47375d1" providerId="LiveId" clId="{A940A54F-B43B-4BF9-9B44-E0D8454E9C8F}" dt="2023-06-16T15:11:24.119" v="461"/>
        <pc:sldMkLst>
          <pc:docMk/>
          <pc:sldMk cId="4258281128" sldId="293"/>
        </pc:sldMkLst>
      </pc:sldChg>
      <pc:sldChg chg="addSp delSp modSp mod">
        <pc:chgData name="Lane Edwards" userId="f304fb26a47375d1" providerId="LiveId" clId="{A940A54F-B43B-4BF9-9B44-E0D8454E9C8F}" dt="2023-06-16T15:03:54.921" v="233" actId="20577"/>
        <pc:sldMkLst>
          <pc:docMk/>
          <pc:sldMk cId="2354673633" sldId="296"/>
        </pc:sldMkLst>
        <pc:spChg chg="mod">
          <ac:chgData name="Lane Edwards" userId="f304fb26a47375d1" providerId="LiveId" clId="{A940A54F-B43B-4BF9-9B44-E0D8454E9C8F}" dt="2023-06-16T15:02:21.771" v="93" actId="20577"/>
          <ac:spMkLst>
            <pc:docMk/>
            <pc:sldMk cId="2354673633" sldId="296"/>
            <ac:spMk id="2" creationId="{5ACCFC50-6DC3-D061-1AC9-39C2756182F8}"/>
          </ac:spMkLst>
        </pc:spChg>
        <pc:spChg chg="mod">
          <ac:chgData name="Lane Edwards" userId="f304fb26a47375d1" providerId="LiveId" clId="{A940A54F-B43B-4BF9-9B44-E0D8454E9C8F}" dt="2023-06-16T15:03:54.921" v="233" actId="20577"/>
          <ac:spMkLst>
            <pc:docMk/>
            <pc:sldMk cId="2354673633" sldId="296"/>
            <ac:spMk id="3" creationId="{3438A625-DAF7-A009-5DE9-396146E66CAE}"/>
          </ac:spMkLst>
        </pc:spChg>
        <pc:spChg chg="add mod">
          <ac:chgData name="Lane Edwards" userId="f304fb26a47375d1" providerId="LiveId" clId="{A940A54F-B43B-4BF9-9B44-E0D8454E9C8F}" dt="2023-06-16T15:03:52.529" v="221" actId="27636"/>
          <ac:spMkLst>
            <pc:docMk/>
            <pc:sldMk cId="2354673633" sldId="296"/>
            <ac:spMk id="5" creationId="{A390CD27-EF48-A4BB-AE2B-28722478D102}"/>
          </ac:spMkLst>
        </pc:spChg>
        <pc:picChg chg="del">
          <ac:chgData name="Lane Edwards" userId="f304fb26a47375d1" providerId="LiveId" clId="{A940A54F-B43B-4BF9-9B44-E0D8454E9C8F}" dt="2023-06-16T15:02:07.096" v="68" actId="478"/>
          <ac:picMkLst>
            <pc:docMk/>
            <pc:sldMk cId="2354673633" sldId="296"/>
            <ac:picMk id="6" creationId="{064B0681-47C1-8D14-2703-0978585CCDA9}"/>
          </ac:picMkLst>
        </pc:picChg>
      </pc:sldChg>
      <pc:sldChg chg="modSp mod">
        <pc:chgData name="Lane Edwards" userId="f304fb26a47375d1" providerId="LiveId" clId="{A940A54F-B43B-4BF9-9B44-E0D8454E9C8F}" dt="2023-06-16T15:17:23.115" v="536" actId="27636"/>
        <pc:sldMkLst>
          <pc:docMk/>
          <pc:sldMk cId="136352192" sldId="297"/>
        </pc:sldMkLst>
        <pc:spChg chg="mod">
          <ac:chgData name="Lane Edwards" userId="f304fb26a47375d1" providerId="LiveId" clId="{A940A54F-B43B-4BF9-9B44-E0D8454E9C8F}" dt="2023-06-16T15:17:23.115" v="536" actId="27636"/>
          <ac:spMkLst>
            <pc:docMk/>
            <pc:sldMk cId="136352192" sldId="297"/>
            <ac:spMk id="3" creationId="{4C1EE0BE-19E8-DD3B-C7C1-6A27AA457C5B}"/>
          </ac:spMkLst>
        </pc:spChg>
        <pc:spChg chg="mod">
          <ac:chgData name="Lane Edwards" userId="f304fb26a47375d1" providerId="LiveId" clId="{A940A54F-B43B-4BF9-9B44-E0D8454E9C8F}" dt="2023-06-16T15:17:23.115" v="535" actId="27636"/>
          <ac:spMkLst>
            <pc:docMk/>
            <pc:sldMk cId="136352192" sldId="297"/>
            <ac:spMk id="4" creationId="{0D3330B9-8D58-DB32-03DD-9DDDB651FF6A}"/>
          </ac:spMkLst>
        </pc:spChg>
      </pc:sldChg>
      <pc:sldChg chg="modSp mod">
        <pc:chgData name="Lane Edwards" userId="f304fb26a47375d1" providerId="LiveId" clId="{A940A54F-B43B-4BF9-9B44-E0D8454E9C8F}" dt="2023-06-16T15:18:53.585" v="578" actId="20577"/>
        <pc:sldMkLst>
          <pc:docMk/>
          <pc:sldMk cId="3862885026" sldId="298"/>
        </pc:sldMkLst>
        <pc:spChg chg="mod">
          <ac:chgData name="Lane Edwards" userId="f304fb26a47375d1" providerId="LiveId" clId="{A940A54F-B43B-4BF9-9B44-E0D8454E9C8F}" dt="2023-06-16T15:18:53.585" v="578" actId="20577"/>
          <ac:spMkLst>
            <pc:docMk/>
            <pc:sldMk cId="3862885026" sldId="298"/>
            <ac:spMk id="3" creationId="{A0EB0DC3-CBEA-1EAD-7813-3E5DDEE44DCC}"/>
          </ac:spMkLst>
        </pc:spChg>
      </pc:sldChg>
      <pc:sldChg chg="addSp delSp modSp new mod">
        <pc:chgData name="Lane Edwards" userId="f304fb26a47375d1" providerId="LiveId" clId="{A940A54F-B43B-4BF9-9B44-E0D8454E9C8F}" dt="2023-06-16T15:11:03.951" v="459" actId="20577"/>
        <pc:sldMkLst>
          <pc:docMk/>
          <pc:sldMk cId="474839407" sldId="299"/>
        </pc:sldMkLst>
        <pc:spChg chg="add del mod">
          <ac:chgData name="Lane Edwards" userId="f304fb26a47375d1" providerId="LiveId" clId="{A940A54F-B43B-4BF9-9B44-E0D8454E9C8F}" dt="2023-06-16T15:08:25.937" v="380" actId="122"/>
          <ac:spMkLst>
            <pc:docMk/>
            <pc:sldMk cId="474839407" sldId="299"/>
            <ac:spMk id="2" creationId="{9C8F608F-3BB7-BBA7-5BBE-F5223942CA8C}"/>
          </ac:spMkLst>
        </pc:spChg>
        <pc:spChg chg="mod">
          <ac:chgData name="Lane Edwards" userId="f304fb26a47375d1" providerId="LiveId" clId="{A940A54F-B43B-4BF9-9B44-E0D8454E9C8F}" dt="2023-06-16T15:11:03.951" v="459" actId="20577"/>
          <ac:spMkLst>
            <pc:docMk/>
            <pc:sldMk cId="474839407" sldId="299"/>
            <ac:spMk id="3" creationId="{D30FE8E0-513B-7C4D-A162-0BA5B4D538BB}"/>
          </ac:spMkLst>
        </pc:spChg>
        <pc:picChg chg="add mod">
          <ac:chgData name="Lane Edwards" userId="f304fb26a47375d1" providerId="LiveId" clId="{A940A54F-B43B-4BF9-9B44-E0D8454E9C8F}" dt="2023-06-16T15:08:11.827" v="359" actId="1076"/>
          <ac:picMkLst>
            <pc:docMk/>
            <pc:sldMk cId="474839407" sldId="299"/>
            <ac:picMk id="4" creationId="{E4668768-12D4-A182-F2A5-C8D9E7CC10F0}"/>
          </ac:picMkLst>
        </pc:picChg>
        <pc:picChg chg="add del">
          <ac:chgData name="Lane Edwards" userId="f304fb26a47375d1" providerId="LiveId" clId="{A940A54F-B43B-4BF9-9B44-E0D8454E9C8F}" dt="2023-06-16T15:10:01.494" v="383" actId="21"/>
          <ac:picMkLst>
            <pc:docMk/>
            <pc:sldMk cId="474839407" sldId="299"/>
            <ac:picMk id="6" creationId="{B43DE4CC-085B-3AA8-F088-D497AAEF81C6}"/>
          </ac:picMkLst>
        </pc:picChg>
      </pc:sldChg>
      <pc:sldChg chg="addSp delSp modSp new mod">
        <pc:chgData name="Lane Edwards" userId="f304fb26a47375d1" providerId="LiveId" clId="{A940A54F-B43B-4BF9-9B44-E0D8454E9C8F}" dt="2023-06-16T15:35:06.356" v="598" actId="9405"/>
        <pc:sldMkLst>
          <pc:docMk/>
          <pc:sldMk cId="3179279859" sldId="300"/>
        </pc:sldMkLst>
        <pc:spChg chg="del">
          <ac:chgData name="Lane Edwards" userId="f304fb26a47375d1" providerId="LiveId" clId="{A940A54F-B43B-4BF9-9B44-E0D8454E9C8F}" dt="2023-06-16T15:10:04.804" v="384" actId="478"/>
          <ac:spMkLst>
            <pc:docMk/>
            <pc:sldMk cId="3179279859" sldId="300"/>
            <ac:spMk id="2" creationId="{E6B45BCD-2786-21AF-B972-13C39A1EE43E}"/>
          </ac:spMkLst>
        </pc:spChg>
        <pc:spChg chg="del">
          <ac:chgData name="Lane Edwards" userId="f304fb26a47375d1" providerId="LiveId" clId="{A940A54F-B43B-4BF9-9B44-E0D8454E9C8F}" dt="2023-06-16T15:10:06.596" v="385" actId="478"/>
          <ac:spMkLst>
            <pc:docMk/>
            <pc:sldMk cId="3179279859" sldId="300"/>
            <ac:spMk id="3" creationId="{F2EEDCA0-AF09-6DD1-F89E-E8CA7DC664F5}"/>
          </ac:spMkLst>
        </pc:spChg>
        <pc:picChg chg="add mod">
          <ac:chgData name="Lane Edwards" userId="f304fb26a47375d1" providerId="LiveId" clId="{A940A54F-B43B-4BF9-9B44-E0D8454E9C8F}" dt="2023-06-16T15:10:15.966" v="388" actId="1076"/>
          <ac:picMkLst>
            <pc:docMk/>
            <pc:sldMk cId="3179279859" sldId="300"/>
            <ac:picMk id="4" creationId="{89A0D89A-4345-9377-A69B-5DCB2B2AC537}"/>
          </ac:picMkLst>
        </pc:picChg>
        <pc:inkChg chg="add">
          <ac:chgData name="Lane Edwards" userId="f304fb26a47375d1" providerId="LiveId" clId="{A940A54F-B43B-4BF9-9B44-E0D8454E9C8F}" dt="2023-06-16T15:34:29.763" v="595" actId="9405"/>
          <ac:inkMkLst>
            <pc:docMk/>
            <pc:sldMk cId="3179279859" sldId="300"/>
            <ac:inkMk id="5" creationId="{9F8BF23C-EBE5-9E7E-0E4F-A9BE2CAF096F}"/>
          </ac:inkMkLst>
        </pc:inkChg>
        <pc:inkChg chg="add">
          <ac:chgData name="Lane Edwards" userId="f304fb26a47375d1" providerId="LiveId" clId="{A940A54F-B43B-4BF9-9B44-E0D8454E9C8F}" dt="2023-06-16T15:34:49.388" v="596" actId="9405"/>
          <ac:inkMkLst>
            <pc:docMk/>
            <pc:sldMk cId="3179279859" sldId="300"/>
            <ac:inkMk id="6" creationId="{8A7FDB85-C6A0-0836-629E-21E4B011CE8E}"/>
          </ac:inkMkLst>
        </pc:inkChg>
        <pc:inkChg chg="add">
          <ac:chgData name="Lane Edwards" userId="f304fb26a47375d1" providerId="LiveId" clId="{A940A54F-B43B-4BF9-9B44-E0D8454E9C8F}" dt="2023-06-16T15:34:52.972" v="597" actId="9405"/>
          <ac:inkMkLst>
            <pc:docMk/>
            <pc:sldMk cId="3179279859" sldId="300"/>
            <ac:inkMk id="7" creationId="{A485278E-6EE6-4AC9-ED7C-746FD6DCD04C}"/>
          </ac:inkMkLst>
        </pc:inkChg>
        <pc:inkChg chg="add">
          <ac:chgData name="Lane Edwards" userId="f304fb26a47375d1" providerId="LiveId" clId="{A940A54F-B43B-4BF9-9B44-E0D8454E9C8F}" dt="2023-06-16T15:35:06.356" v="598" actId="9405"/>
          <ac:inkMkLst>
            <pc:docMk/>
            <pc:sldMk cId="3179279859" sldId="300"/>
            <ac:inkMk id="8" creationId="{052FD8DC-19FD-73CA-1CE1-5E4E9C8D3EE5}"/>
          </ac:inkMkLst>
        </pc:inkChg>
      </pc:sldChg>
      <pc:sldChg chg="addSp delSp modSp new mod">
        <pc:chgData name="Lane Edwards" userId="f304fb26a47375d1" providerId="LiveId" clId="{A940A54F-B43B-4BF9-9B44-E0D8454E9C8F}" dt="2023-06-16T15:50:44.257" v="611" actId="1076"/>
        <pc:sldMkLst>
          <pc:docMk/>
          <pc:sldMk cId="55544630" sldId="301"/>
        </pc:sldMkLst>
        <pc:spChg chg="del">
          <ac:chgData name="Lane Edwards" userId="f304fb26a47375d1" providerId="LiveId" clId="{A940A54F-B43B-4BF9-9B44-E0D8454E9C8F}" dt="2023-06-16T15:42:46.274" v="601" actId="478"/>
          <ac:spMkLst>
            <pc:docMk/>
            <pc:sldMk cId="55544630" sldId="301"/>
            <ac:spMk id="2" creationId="{A90B4B5C-38B3-D6E6-DB39-6D49D001C1E6}"/>
          </ac:spMkLst>
        </pc:spChg>
        <pc:spChg chg="del">
          <ac:chgData name="Lane Edwards" userId="f304fb26a47375d1" providerId="LiveId" clId="{A940A54F-B43B-4BF9-9B44-E0D8454E9C8F}" dt="2023-06-16T15:42:44.076" v="600" actId="478"/>
          <ac:spMkLst>
            <pc:docMk/>
            <pc:sldMk cId="55544630" sldId="301"/>
            <ac:spMk id="3" creationId="{736BAFBD-DD1A-320E-3E4C-53F357141C6A}"/>
          </ac:spMkLst>
        </pc:spChg>
        <pc:picChg chg="add mod">
          <ac:chgData name="Lane Edwards" userId="f304fb26a47375d1" providerId="LiveId" clId="{A940A54F-B43B-4BF9-9B44-E0D8454E9C8F}" dt="2023-06-16T15:42:56.225" v="604" actId="1076"/>
          <ac:picMkLst>
            <pc:docMk/>
            <pc:sldMk cId="55544630" sldId="301"/>
            <ac:picMk id="5" creationId="{6073CE76-9367-1AE6-B7E9-94923A608B6A}"/>
          </ac:picMkLst>
        </pc:picChg>
        <pc:picChg chg="add mod">
          <ac:chgData name="Lane Edwards" userId="f304fb26a47375d1" providerId="LiveId" clId="{A940A54F-B43B-4BF9-9B44-E0D8454E9C8F}" dt="2023-06-16T15:50:44.257" v="611" actId="1076"/>
          <ac:picMkLst>
            <pc:docMk/>
            <pc:sldMk cId="55544630" sldId="301"/>
            <ac:picMk id="9" creationId="{10494C7E-D63A-170E-7B20-82F02FDE6532}"/>
          </ac:picMkLst>
        </pc:picChg>
        <pc:inkChg chg="add">
          <ac:chgData name="Lane Edwards" userId="f304fb26a47375d1" providerId="LiveId" clId="{A940A54F-B43B-4BF9-9B44-E0D8454E9C8F}" dt="2023-06-16T15:43:14.071" v="605" actId="9405"/>
          <ac:inkMkLst>
            <pc:docMk/>
            <pc:sldMk cId="55544630" sldId="301"/>
            <ac:inkMk id="6" creationId="{9B943F81-0338-7301-FA13-E9FEBD309353}"/>
          </ac:inkMkLst>
        </pc:inkChg>
        <pc:inkChg chg="add">
          <ac:chgData name="Lane Edwards" userId="f304fb26a47375d1" providerId="LiveId" clId="{A940A54F-B43B-4BF9-9B44-E0D8454E9C8F}" dt="2023-06-16T15:43:38.472" v="606" actId="9405"/>
          <ac:inkMkLst>
            <pc:docMk/>
            <pc:sldMk cId="55544630" sldId="301"/>
            <ac:inkMk id="7" creationId="{27C2281B-F1B5-C585-A10F-C29DFEAF9259}"/>
          </ac:inkMkLst>
        </pc:inkChg>
        <pc:inkChg chg="add">
          <ac:chgData name="Lane Edwards" userId="f304fb26a47375d1" providerId="LiveId" clId="{A940A54F-B43B-4BF9-9B44-E0D8454E9C8F}" dt="2023-06-16T15:43:47.412" v="607" actId="9405"/>
          <ac:inkMkLst>
            <pc:docMk/>
            <pc:sldMk cId="55544630" sldId="301"/>
            <ac:inkMk id="8" creationId="{162E4551-5BBE-0686-D582-38E70AD72CFE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E1AF-6343-46AA-8AEF-4C12F4118850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58E0-3D38-47B7-97D4-4FE08D90D3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6T15:34:29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2039 243 24575,'-1'-2'0,"1"-1"0,-1 0 0,0 1 0,0 0 0,0-1 0,-1 1 0,1-1 0,-1 1 0,1 0 0,-1 0 0,0 0 0,0 0 0,0 0 0,0 0 0,0 1 0,0-1 0,0 1 0,0-1 0,-1 1 0,-4-2 0,-51-21 0,-19-8 0,61 24 0,0 1 0,0 1 0,-1 0 0,0 1 0,0 1 0,0 0 0,-28-2 0,-165-13 0,179 15 0,5 0 0,-45-14 0,51 11 0,0 2 0,-1 0 0,-41-3 0,-92-4 0,-51-1 0,82 11 0,-133 6 0,239-1 0,1 1 0,0 1 0,0 0 0,0 1 0,1 1 0,0 1 0,0 0 0,-16 12 0,-50 25 0,74-43 0,0 2 0,0-1 0,1 1 0,0 0 0,0 1 0,0-1 0,0 1 0,0 0 0,1 1 0,0-1 0,-8 13 0,4-2 0,0 0 0,2 1 0,-9 27 0,12-31 0,-5 11 0,-3 11 0,-22 45 0,21-54 0,0 1 0,2 0 0,0 1 0,2 0 0,1 0 0,2 1 0,0 0 0,2 0 0,0 48 0,4-42 0,-1 0 0,2 1 0,6 36 0,-5-60 0,1 1 0,0-1 0,1 1 0,1-1 0,0 0 0,0-1 0,1 1 0,1-1 0,10 14 0,-6-9 0,2 0 0,0 0 0,1-1 0,0-1 0,1-1 0,1 0 0,0-1 0,0 0 0,1-1 0,1-1 0,0-1 0,0-1 0,30 10 0,16-2 0,0-4 0,0-2 0,1-2 0,72-2 0,59-5 0,120-4 0,-304 1 0,0 0 0,0 0 0,0-1 0,0 0 0,-1-1 0,1-1 0,-1 0 0,0 0 0,0-1 0,0-1 0,17-14 0,5-7 0,-1-2 0,30-38 0,-34 36 0,56-49 0,-56 59 0,-10 9 0,-2 0 0,1-1 0,-2-1 0,0 0 0,-1-1 0,14-19 0,-19 19 0,2 1 0,0-1 0,-2 0 0,0 0 0,-1-1 0,0-1 0,-2 1 0,7-29 0,-4 3 0,-2 0 0,1-86 0,-6 102 33,0-1 0,2 1-1,13-47 1,4-36-1529,-19 92-5330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6T15:34:49.3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5730 7696 24575,'-1'-10'0,"0"0"0,-1 1 0,0-1 0,-1 1 0,0 0 0,-1 0 0,-5-11 0,-13-40 0,11-3 0,4 0 0,2 0 0,3-83 0,2-1197 0,2 1315 0,2-1 0,0 0 0,15-47 0,-1 0 0,15-56 0,-18 81 0,11-72 0,2-52 0,2 81 0,-22 75 0,-1-1 0,-1 0 0,0 0 0,-2-1 0,3-24 0,-2-4 0,2 0 0,16-60 0,-12 65 0,-1-2 0,5-88 0,-13-947 0,-5 518 0,3-238 0,0 783 0,-1 0 0,-1 0 0,-1 0 0,-1 0 0,0 1 0,-2-1 0,0 1 0,0 0 0,-18-29 0,20 40 0,0 1 0,0 1 0,-1-1 0,0 0 0,0 1 0,0 0 0,0 0 0,-10-4 0,-27-24 0,18 7 0,-2 1 0,0 2 0,-55-38 0,67 54 0,-1-1 0,1 2 0,-1 0 0,0 0 0,-1 2 0,1 0 0,-1 0 0,1 2 0,-26 0 0,-2-2 0,-31-8 0,51 7 0,0 0 0,-26 1 0,-504 4 0,535 0 0,1 2 0,-1 0 0,0 2 0,1 0 0,0 0 0,0 2 0,-31 16 0,-20 8 0,35-16 0,1 1 0,1 2 0,-40 30 0,18-12 0,35-23 0,-1 0 0,0-2 0,0 0 0,-2-1 0,1-1 0,-1-1 0,0-1 0,-32 7 0,-16-4 0,0-2 0,-82-3 0,-663-5 0,796 1 0,1 0 0,-34 9 0,-30 3 0,50-13 0,-12 1 0,-76 11 0,55-4 0,-1-3 0,-126-6 0,68-1 0,-464 2 0,569 1 0,1 0 0,-34 9 0,-30 3 0,58-13 0,0 1 0,0 2 0,0 0 0,0 2 0,1 0 0,-24 9 0,15-4 0,1-1 0,-1-1 0,0-2 0,-60 3 0,-131-9 0,97-2 0,41 3 0,-95-3 0,171 1 0,0-1 0,0 0 0,0 0 0,0-1 0,0 0 0,1 0 0,0 0 0,-1-1 0,-11-9 0,-60-54 0,28 22 0,45 40 0,1-1 0,-1 0 0,2 0 0,-1 0 0,1-1 0,0 0 0,0 0 0,1 0 0,0 0 0,0-1 0,0 1 0,1-1 0,-1-10 0,0 6 0,-1 0 0,0 0 0,0 1 0,-8-16 0,4 11 0,1-1 0,1 0 0,1-1 0,0 1 0,1-1 0,1 0 0,1 0 0,0-30 0,-5-26 0,-1-19 0,6-155 0,4 122 0,-1 108 0,1 1 0,1-1 0,1 1 0,1 0 0,11-29 0,-3 7 0,-7 29 0,0 0 0,1 0 0,0 1 0,0 0 0,1 0 0,1 0 0,-1 1 0,1 0 0,15-9 0,-4 1 0,0 2 0,1 0 0,1 2 0,0 0 0,0 2 0,1 0 0,31-8 0,49-22 0,-60 23 0,64-19 0,-68 25 0,0-2 0,49-24 0,-70 29 0,0 2 0,1 0 0,-1 1 0,1 1 0,0 0 0,38-1 0,-35 4 0,-1-1 0,1-1 0,-1-1 0,0-1 0,22-9 0,-26 9 0,0 0 0,1 0 0,-1 2 0,1 0 0,0 1 0,28 1 0,-28 1 0,1-1 0,-1-1 0,0 0 0,1-1 0,-1-1 0,19-7 0,-11 2 0,0 1 0,33-5 0,39-11 0,-59 13 0,1 2 0,0 2 0,0 1 0,80 1 0,-14-1 0,-75 2 0,58-15 0,-63 12 0,1 1 0,-1 1 0,37-1 0,30-6 0,-69 7 0,0 1 0,26 0 0,-14 2 0,44-7 0,-44 3 0,51 0 0,611 7 0,-663-3 0,50-8 0,16-2 0,4 0 0,-71 6 0,59-1 0,-39 7 0,1 2 0,0-3 0,93-14 0,-99 6 0,60-21 0,-84 24 0,0 0 0,0 2 0,0 1 0,36-1 0,51-6 0,-47 2 0,-1 3 0,118 6 0,-61 2 0,-26-3-1365,-75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6T15:34:52.9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41 24575,'1'7'0,"0"0"0,0 0 0,0 0 0,1 0 0,0-1 0,1 1 0,-1-1 0,7 11 0,34 52 0,-31-51 0,2 1 0,1 0 0,1 0 0,0-2 0,1 0 0,24 17 0,102 64 0,-138-95 0,-1-1 0,0 1 0,0 1 0,0-1 0,0 1 0,-1-1 0,5 7 0,-7-9 0,-1 0 0,1-1 0,-1 1 0,1 0 0,-1 0 0,0 0 0,1-1 0,-1 1 0,0 0 0,0 0 0,0 0 0,0 0 0,0 0 0,0 0 0,0 0 0,0-1 0,0 1 0,0 0 0,0 0 0,-1 1 0,1-1 0,-1 1 0,0-1 0,0 0 0,0 0 0,0 0 0,0 0 0,0 0 0,0 0 0,-1 0 0,1 0 0,0-1 0,-1 1 0,1 0 0,0-1 0,-1 1 0,1-1 0,-2 1 0,-36 8 0,0-1 0,-1-2 0,-45 1 0,76-7 0,-36 1 0,28-2 0,0 1 0,-33 4 0,47-3 0,0 0 0,-1-1 0,1 1 0,0 0 0,-1 0 0,1 1 0,0-1 0,0 1 0,0 0 0,0 0 0,0 0 0,1 0 0,-1 0 0,1 0 0,-1 1 0,1-1 0,0 1 0,0 0 0,-3 4 0,4-7 0,1 1 0,0-1 0,0 0 0,-1 0 0,1 1 0,0-1 0,0 0 0,0 1 0,0-1 0,-1 0 0,1 0 0,0 1 0,0-1 0,0 0 0,0 1 0,0-1 0,0 0 0,0 1 0,0-1 0,0 0 0,0 1 0,0-1 0,0 0 0,0 1 0,0-1 0,0 0 0,0 1 0,0-1 0,0 0 0,1 1 0,-1-1 0,0 0 0,0 1 0,0-1 0,0 0 0,1 0 0,-1 1 0,0-1 0,0 0 0,1 0 0,-1 1 0,0-1 0,19-3 0,25-17 0,-39 18 0,4-3 0,10-4 0,0 0 0,0-2 0,-1 0 0,0-1 0,27-24 0,-24 16 0,51-54 0,-67 68 0,0-1 0,0 1 0,-1-1 0,1 0 0,-2 0 0,1 0 0,-1 0 0,0-1 0,-1 1 0,3-11 0,-5 16 0,0 0 0,0 0 0,0-1 0,0 1 0,-1 0 0,1 0 0,-1 0 0,1 0 0,-1-1 0,0 1 0,0 0 0,0 0 0,0 0 0,0 1 0,0-1 0,0 0 0,-3-2 0,-31-29 0,2 2 0,18 14-114,0 0 1,-1 1-1,-1 0 0,0 2 0,-1 0 1,-1 1-1,0 1 0,-1 0 0,0 2 1,-1 0-1,-22-7 0,28 11-6712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6T15:35:06.3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746 120 24575,'-433'0'0,"423"1"0,0 0 0,1 0 0,-1 1 0,1 1 0,-1-1 0,1 2 0,0-1 0,0 1 0,0 0 0,1 1 0,-15 10 0,-6 8 0,-46 44 0,64-56 0,4-3 0,0 0 0,1 0 0,0 1 0,1 0 0,0 0 0,0 0 0,1 0 0,0 1 0,1 0 0,0 0 0,-3 15 0,2 4 0,0 0 0,1 52 0,2-64 0,2 0 0,0-1 0,1 1 0,5 20 0,-5-31 0,0 1 0,1-1 0,0 0 0,0 0 0,0 0 0,1 0 0,0 0 0,0-1 0,0 0 0,1 0 0,-1 0 0,2 0 0,5 4 0,4 1 0,-1-1 0,2-1 0,-1 0 0,1-1 0,0 0 0,0-1 0,1-1 0,0-1 0,0-1 0,0 0 0,28 1 0,39 9 0,-59-8 0,0-1 0,33 1 0,37-4 0,147-4 0,-228 0 0,0 0 0,0-1 0,0-1 0,-1 0 0,0-1 0,23-14 0,39-15 0,-18 18 0,-36 11 0,0-1 0,0 0 0,20-12 0,-33 15 0,0-1 0,0-1 0,-1 1 0,0-1 0,0 0 0,0-1 0,-1 0 0,0 0 0,-1 0 0,10-15 0,-9 12 0,0-1 0,-1 1 0,0-1 0,0-1 0,-1 1 0,-1-1 0,0 1 0,-1-1 0,0 0 0,0 0 0,-1 0 0,-1 0 0,0 0 0,-1 0 0,0 0 0,-1 0 0,0 0 0,-1 0 0,0 1 0,-1-1 0,0 1 0,-1 0 0,0 0 0,-1 1 0,0-1 0,-1 1 0,0 1 0,-16-18 0,-2 3 0,-2 1 0,-1 1 0,-1 1 0,0 1 0,-2 2 0,-61-27 0,35 22 0,37 13 0,-1 1 0,0 1 0,-1 1 0,0 1 0,0 0 0,0 2 0,-35-2 0,46 7-55,1 1 0,-1 0-1,1 1 1,-1 1 0,-18 8-1,13-6-977,-3 2-5793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6T15:43:14.07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673 1 24575,'-592'0'0,"589"-1"0,0 1 0,0 0 0,-1 0 0,1 0 0,0 1 0,0-1 0,0 1 0,0 0 0,0-1 0,0 1 0,0 1 0,0-1 0,0 0 0,0 1 0,1 0 0,-1-1 0,1 1 0,-1 0 0,1 0 0,0 0 0,-3 4 0,2-1 0,1 0 0,0 0 0,0 0 0,0 1 0,1-1 0,0 0 0,0 1 0,0 0 0,1-1 0,-1 1 0,2 8 0,-1 67 0,6 150 0,6-162 0,-8-50 0,0 1 0,1 26 0,-5-18 0,2 0 0,11 55 0,-9-62 0,-1 0 0,-1 1 0,-1 22 0,1 15 0,-2-56 0,1 0 0,-1 0 0,1-1 0,0 1 0,0-1 0,0 1 0,0 0 0,0-1 0,1 0 0,-1 1 0,1-1 0,-1 0 0,1 0 0,0 0 0,0 0 0,0 0 0,0 0 0,0 0 0,0-1 0,1 1 0,-1-1 0,1 0 0,-1 1 0,1-1 0,-1 0 0,1-1 0,0 1 0,-1 0 0,1-1 0,0 1 0,3-1 0,12 2 0,1-1 0,0-1 0,31-4 0,-15 1 0,81 4 0,51-4 0,-164 3 0,0-1 0,-1 0 0,1 1 0,0-1 0,-1 0 0,1 0 0,-1 0 0,1-1 0,-1 1 0,0-1 0,1 1 0,-1-1 0,0 0 0,0 0 0,0 0 0,0 0 0,-1 0 0,1 0 0,0-1 0,-1 1 0,0 0 0,1-1 0,-1 1 0,0-1 0,0 0 0,-1 1 0,1-1 0,0 0 0,-1 1 0,1-7 0,0-10 0,0 0 0,-1 0 0,-4-30 0,2 14 0,0-326 0,2 207 0,1 140-341,0 0 0,1 0-1,5-20 1,-2 12-6485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6T15:43:38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7627 24575,'2'-14'0,"0"0"0,1 0 0,1 0 0,0 0 0,1 1 0,0 0 0,13-24 0,5-12 0,-14 27 0,115-262 0,-83 180 0,-9 17 0,-15 45 0,-2-1 0,11-56 0,-16 58 0,47-177 0,-42 174 0,-8 25 0,-1 0 0,6-35 0,39-228 0,-46 254 0,17-48 0,1-1 0,-9 27 0,2 1 0,2 0 0,42-78 0,-32 69 0,7-1 0,-25 43 0,-1-1 0,0 0 0,10-27 0,9-28 0,41-79 0,-47 108 0,35-76 0,-36 61 0,13-64 0,-9 34 0,-15 55 0,-1-1 0,-1 0 0,5-60 0,-9 52 0,2-1 0,18-61 0,-8 35 0,-9 36 0,0 7 0,-2-1 0,-1 1 0,1-38 0,-2 5 0,3 1 0,19-79 0,-10 55 0,-11 68 0,0 0 0,1 0 0,1 1 0,0-1 0,14-20 0,-10 17 0,-1-1 0,9-24 0,3-10 0,36-67 0,-34 75 0,-2 0 0,19-62 0,-30 80 0,1 0 0,0 1 0,18-27 0,8-15 0,15-28 0,-37 70 0,0-1 0,-1 0 0,-2-2 0,-1 1 0,8-31 0,-9 24 0,2 0 0,30-61 0,-25 58 0,24-70 0,22-103 0,-47 162 0,24-49 0,9-25 0,-46 113 0,9-30 0,23-46 0,-29 73 0,0 0 0,1 1 0,0 0 0,1 0 0,0 1 0,1 0 0,20-17 0,-11 11 0,-1 0 0,0-1 0,-1-1 0,25-37 0,38-84 0,-44 75 0,57-78 0,-84 130 0,1 1 0,0 0 0,1 0 0,17-14 0,25-29 0,-37 32 0,-2 0 0,19-40 0,-26 47 0,0 0 0,1 1 0,1 0 0,0 1 0,1-1 0,0 2 0,1-1 0,1 1 0,0 1 0,18-16 0,-11 17 0,0 1 0,1 1 0,0 0 0,33-8 0,22-9 0,-58 20 0,0 0 0,0 1 0,0 0 0,0 1 0,32-1 0,87 6 0,-47 1 0,-41-4 0,-32 0 0,0 0 0,0 1 0,1 0 0,-1 2 0,0-1 0,0 2 0,0 0 0,17 6 0,27 14 0,-35-15 0,-1 2 0,-1 0 0,30 18 0,-45-23 0,0-1 0,1 1 0,-1-2 0,1 1 0,0-1 0,0 0 0,0-1 0,0 1 0,0-2 0,1 1 0,-1-1 0,1 0 0,-1-1 0,0 0 0,1-1 0,-1 1 0,1-2 0,-1 1 0,0-1 0,1 0 0,-1-1 0,0 0 0,14-7 0,6-8 0,0 0 0,-2-1 0,0-2 0,43-44 0,-4 4 0,-55 51 0,1 1 0,-2-2 0,1 1 0,-1-1 0,-1-1 0,0 1 0,-1-1 0,0-1 0,-1 0 0,7-18 0,-7 10 0,-1 0 0,-1 0 0,-1 0 0,0-1 0,-2 1 0,-2-26 0,2 6 0,1 29 0,-2 1 0,0-1 0,0 1 0,-1-1 0,0 1 0,-1 0 0,-4-15 0,6 25 0,-1 0 0,0 0 0,1 0 0,-1 0 0,0 0 0,0 0 0,0 1 0,1-1 0,-1 0 0,0 0 0,0 1 0,0-1 0,0 1 0,0-1 0,0 1 0,0-1 0,0 1 0,-1 0 0,1-1 0,0 1 0,0 0 0,0 0 0,0 0 0,0 0 0,0 0 0,-1 0 0,1 0 0,0 0 0,0 0 0,0 1 0,0-1 0,0 0 0,0 1 0,0-1 0,0 1 0,0-1 0,0 1 0,-2 1 0,-1 0 0,0 0 0,0 1 0,0 0 0,0 0 0,1 0 0,-1 0 0,1 0 0,-5 6 0,3 3 0,1 0 0,0-1 0,0 2 0,1-1 0,1 0 0,0 1 0,1-1 0,0 1 0,1 0 0,0-1 0,1 1 0,0-1 0,1 1 0,5 17 0,-6-27 0,0 0 0,0 0 0,1 0 0,-1 0 0,0 0 0,1-1 0,0 1 0,-1 0 0,1-1 0,0 0 0,1 1 0,-1-1 0,0 0 0,1 0 0,-1 0 0,1 0 0,-1-1 0,1 1 0,0-1 0,4 2 0,-2-2 0,0 0 0,0 0 0,0 0 0,0-1 0,0 0 0,0 0 0,0 0 0,0-1 0,0 0 0,0 0 0,8-3 0,-1 0 0,-1 0 0,0-1 0,-1 0 0,1-1 0,-1 0 0,0-1 0,-1 0 0,1 0 0,-1-1 0,9-11 0,-11 9 0,1-2 0,-2 1 0,0-1 0,0 0 0,-1 0 0,0 0 0,-1-1 0,4-25 0,-2-2 0,2-65 0,-7 99 0,-1 0 0,0-1 0,0 1 0,-1 0 0,0 0 0,0 0 0,0 0 0,-1 0 0,1 1 0,-2-1 0,1 0 0,0 1 0,-1-1 0,0 1 0,-1 0 0,1 0 0,-1 0 0,-5-5 0,3 5 0,0 1 0,-1-1 0,1 1 0,-1 0 0,0 1 0,0 0 0,-1 0 0,1 1 0,-1-1 0,1 1 0,-1 1 0,0 0 0,-13-1 0,8 1 0,-13-1 0,1 0 0,-1 1 0,0 2 0,0 1 0,-40 7 0,60-6 0,0 0 0,0 0 0,0 0 0,0 1 0,0 0 0,1 0 0,0 0 0,0 1 0,0 0 0,1 0 0,-1 0 0,1 0 0,0 1 0,0-1 0,1 1 0,0 0 0,0 0 0,0 1 0,1-1 0,0 0 0,0 1 0,1 0 0,-1 8 0,-2 10 0,1 0 0,2 1 0,0-1 0,6 48 0,-3-65 0,0 0 0,0-1 0,0 1 0,1-1 0,0 1 0,1-1 0,0 0 0,0 0 0,0 0 0,1 0 0,0-1 0,0 0 0,1 0 0,-1-1 0,1 1 0,1-1 0,-1 0 0,1-1 0,0 1 0,0-1 0,12 4 0,-14-5 0,1 0 0,0-1 0,0 0 0,1-1 0,-1 1 0,0-1 0,0 0 0,1 0 0,-1-1 0,1 0 0,-1 0 0,0-1 0,1 1 0,-1-1 0,0-1 0,0 1 0,1-1 0,-1 0 0,0-1 0,-1 1 0,1-1 0,0 0 0,-1-1 0,0 1 0,0-1 0,0 0 0,7-8 0,-8 7 0,-1-1 0,0 1 0,0-1 0,0 0 0,-1 0 0,0 0 0,0 0 0,0 0 0,-1 0 0,0-1 0,0 1 0,-1 0 0,0-7 0,-6-84 0,5 94 0,1 0 0,-1 0 0,0 0 0,1 0 0,-1 1 0,0-1 0,-1 0 0,1 1 0,0-1 0,-1 1 0,0-1 0,1 1 0,-1 0 0,0 0 0,0 0 0,0 0 0,-1 0 0,1 0 0,0 0 0,-1 1 0,1-1 0,-1 1 0,1 0 0,-1 0 0,0 0 0,0 0 0,1 0 0,-1 0 0,0 1 0,0 0 0,0-1 0,0 1 0,0 0 0,0 0 0,1 1 0,-1-1 0,-3 1 0,1 0 0,0-1 0,0 1 0,1 0 0,-1 1 0,0-1 0,1 1 0,-1 0 0,1 0 0,0 0 0,-1 1 0,1-1 0,0 1 0,1 0 0,-1 1 0,0-1 0,1 0 0,0 1 0,0 0 0,0 0 0,0 0 0,1 0 0,-3 5 0,2-2 0,1 1 0,0 0 0,1-1 0,0 1 0,0 0 0,0 0 0,1 0 0,0 0 0,1 0 0,2 14 0,-2-20 0,0 1 0,-1 0 0,1-1 0,0 0 0,0 1 0,1-1 0,-1 0 0,0 1 0,1-1 0,-1 0 0,1 0 0,0 0 0,0 0 0,-1-1 0,1 1 0,1 0 0,-1-1 0,0 1 0,0-1 0,0 0 0,1 0 0,-1 0 0,1 0 0,-1 0 0,1 0 0,-1-1 0,1 1 0,-1-1 0,1 0 0,0 1 0,-1-1 0,1-1 0,-1 1 0,1 0 0,3-1 0,1-1 0,-1 1 0,1-1 0,-1-1 0,1 1 0,-1-1 0,0 0 0,0 0 0,-1-1 0,1 0 0,0 0 0,-1 0 0,0 0 0,0-1 0,-1 0 0,1 0 0,-1-1 0,0 1 0,0-1 0,4-9 0,-4 7 0,0 1 0,-1-1 0,0 0 0,-1 0 0,0 0 0,0-1 0,0 1 0,-1 0 0,-1-1 0,1 1 0,-1-1 0,-1 1 0,1-1 0,-2 1 0,-2-13 0,2 16 0,0 0 0,0 0 0,-1 1 0,1 0 0,-1-1 0,0 1 0,0 0 0,-1 0 0,1 0 0,-1 1 0,0 0 0,0-1 0,0 1 0,0 0 0,-1 1 0,1-1 0,-1 1 0,1 0 0,-1 0 0,0 0 0,0 1 0,0 0 0,-7-1 0,-6-1 0,0 1 0,0 0 0,0 2 0,0 0 0,-24 4 0,38-3 0,0 0 0,0 0 0,0 0 0,0 0 0,0 1 0,0 0 0,0 0 0,1 0 0,-1 0 0,1 0 0,0 1 0,-1 0 0,1-1 0,0 1 0,0 1 0,1-1 0,-1 0 0,1 0 0,0 1 0,-1 0 0,2-1 0,-1 1 0,0 0 0,1 0 0,-1 0 0,1 0 0,0 0 0,1 0 0,-1 0 0,1 5 0,-2 13 0,0 0 0,2 0 0,1 0 0,5 30 0,-5-47 0,1 0 0,-1 0 0,1 0 0,0 0 0,0 0 0,1 0 0,-1-1 0,1 1 0,0-1 0,0 0 0,1 0 0,-1 0 0,1 0 0,0-1 0,0 1 0,0-1 0,0 0 0,1 0 0,-1-1 0,1 1 0,0-1 0,-1 0 0,1 0 0,0 0 0,0-1 0,11 2 0,4 1 0,0-1 0,1-1 0,-1-1 0,1-1 0,32-3 0,-44 1 0,1 0 0,0-1 0,-1 0 0,1 0 0,-1-1 0,0 0 0,0-1 0,-1 0 0,1 0 0,12-11 0,-15 11 0,0 1 0,-1-1 0,0-1 0,0 1 0,0-1 0,0 0 0,-1 0 0,0-1 0,0 1 0,-1-1 0,0 0 0,0 1 0,-1-1 0,3-12 0,-3 11 0,-2 0 0,1 1 0,-1-1 0,0 1 0,0-1 0,-1 1 0,0-1 0,-3-7 0,3 11 0,0 1 0,-1 0 0,1-1 0,-1 1 0,0 0 0,0 0 0,0 0 0,0 1 0,0-1 0,-1 0 0,1 1 0,-1-1 0,0 1 0,0 0 0,0 0 0,0 0 0,0 0 0,0 1 0,-4-2 0,-5-2 0,-1 0 0,0 1 0,0 1 0,0 0 0,0 1 0,0 0 0,-1 1 0,1 0 0,-28 3 0,35-1 0,1 0 0,-1 1 0,0-1 0,0 1 0,1 0 0,-1 1 0,1-1 0,0 1 0,0 0 0,0 0 0,0 1 0,0 0 0,1 0 0,0 0 0,-1 0 0,1 0 0,1 1 0,-1 0 0,1 0 0,0 0 0,0 0 0,0 0 0,1 1 0,-4 9 0,4-8 0,0-1 0,0 1 0,1 0 0,0-1 0,0 1 0,0 0 0,1 0 0,0 0 0,1 0 0,-1 0 0,3 9 0,-2-13 0,0-1 0,0 1 0,0-1 0,0 1 0,1-1 0,-1 0 0,1 1 0,0-1 0,-1 0 0,1 0 0,0 0 0,0 0 0,0-1 0,1 1 0,-1-1 0,0 1 0,0-1 0,1 0 0,-1 0 0,1 0 0,-1 0 0,1 0 0,0 0 0,-1-1 0,1 1 0,0-1 0,-1 0 0,1 0 0,0 0 0,5 0 0,-5 0 0,1-1 0,-1 1 0,1-1 0,-1 1 0,1-1 0,-1 0 0,0 0 0,1 0 0,-1-1 0,0 1 0,0-1 0,0 0 0,0 0 0,0 0 0,0 0 0,-1 0 0,5-5 0,-3 2 0,-1 0 0,0 1 0,-1-1 0,1 0 0,-1 0 0,0 0 0,0-1 0,-1 1 0,1 0 0,0-9 0,-1 0 0,0 0 0,-1 0 0,0-1 0,-1 1 0,-1 0 0,-1 0 0,1 1 0,-7-18 0,8 28 0,0 0 0,0 0 0,0 1 0,0-1 0,0 0 0,-1 1 0,1-1 0,-1 1 0,0 0 0,0-1 0,0 1 0,0 0 0,0 0 0,0 0 0,0 0 0,-1 1 0,1-1 0,0 1 0,-1-1 0,0 1 0,1 0 0,-1 0 0,0 0 0,0 0 0,1 1 0,-1-1 0,0 1 0,0-1 0,0 1 0,0 0 0,0 0 0,0 0 0,0 1 0,-5 0 0,4 1 0,-1-1 0,0 1 0,0 0 0,1 1 0,-1-1 0,1 1 0,0 0 0,0 0 0,0 0 0,0 0 0,0 1 0,1-1 0,0 1 0,-1 0 0,1 0 0,1 1 0,-1-1 0,1 0 0,-3 7 0,2-4 0,1 0 0,0 0 0,0 0 0,1 0 0,0 0 0,0 0 0,0 0 0,1 0 0,0 0 0,1 1 0,2 12 0,-2-17 0,0 0 0,0 1 0,0-1 0,1 0 0,0 0 0,-1 0 0,1 0 0,0 0 0,1 0 0,-1 0 0,0-1 0,1 1 0,-1-1 0,1 1 0,0-1 0,0 0 0,0 0 0,0-1 0,0 1 0,0 0 0,1-1 0,-1 0 0,0 0 0,1 0 0,3 0 0,8 2 0,-1-1 0,1 0 0,-1-1 0,1-1 0,-1 0 0,1-1 0,-1-1 0,19-3 0,-28 3 0,0 1 0,-1 0 0,1-1 0,0 0 0,-1 0 0,1-1 0,-1 1 0,1-1 0,-1 0 0,0 0 0,0 0 0,-1-1 0,1 1 0,-1-1 0,1 0 0,-1 0 0,0 0 0,-1 0 0,1-1 0,-1 1 0,0-1 0,0 1 0,0-1 0,-1 0 0,1 0 0,0-9 0,-1 9 0,0 1 0,-1-1 0,1 1 0,-1-1 0,-1 0 0,1 1 0,0-1 0,-1 1 0,0-1 0,0 1 0,0-1 0,-1 1 0,0-1 0,0 1 0,0 0 0,0 0 0,-3-4 0,2 5 0,0 1 0,0 0 0,1 0 0,-2 0 0,1 0 0,0 0 0,0 1 0,0-1 0,-1 1 0,1 0 0,-1 0 0,1 0 0,-1 0 0,1 1 0,-1 0 0,0 0 0,1 0 0,-1 0 0,1 0 0,-1 0 0,1 1 0,-7 2 0,0-2 0,1 1 0,-1 0 0,1 1 0,0 0 0,0 1 0,0 0 0,1 0 0,-14 10 0,18-11 0,0 0 0,1 1 0,-1 0 0,1 0 0,0 0 0,0 0 0,1 0 0,-1 0 0,1 1 0,0-1 0,0 1 0,1 0 0,-1-1 0,1 1 0,0 0 0,0 0 0,1 0 0,-1 7 0,1-6 0,-1 0 0,1 1 0,0-1 0,1 0 0,0 0 0,0 0 0,0 0 0,1-1 0,-1 1 0,1 0 0,1 0 0,-1-1 0,7 11 0,-6-13 0,0 1 0,1-1 0,-1 0 0,1 0 0,0 0 0,0 0 0,0-1 0,0 1 0,1-1 0,-1 0 0,0 0 0,1-1 0,-1 1 0,1-1 0,0 0 0,0 0 0,-1-1 0,7 1 0,-5-1 0,0 0 0,-1-1 0,1 0 0,0 1 0,-1-2 0,1 1 0,-1-1 0,1 0 0,-1 0 0,0 0 0,0-1 0,0 1 0,0-1 0,0-1 0,-1 1 0,1-1 0,-1 1 0,0-1 0,0-1 0,0 1 0,-1 0 0,0-1 0,0 0 0,0 0 0,0 0 0,0 0 0,-1 0 0,0 0 0,0-1 0,-1 1 0,0-1 0,0 0 0,0 1 0,0-1 0,-1 0 0,0 1 0,0-1 0,0 0 0,-1 1 0,0-1 0,0 1 0,-4-12 0,2 12 0,0 0 0,0 0 0,0 0 0,-1 0 0,0 1 0,0 0 0,0-1 0,0 1 0,-1 0 0,0 1 0,1-1 0,-1 1 0,-1 0 0,1 0 0,0 1 0,-1 0 0,1 0 0,-1 0 0,-9-2 0,-1 1 0,0 0 0,0 0 0,0 2 0,0 0 0,0 1 0,-18 2 0,30-2 0,-1 1 0,1 0 0,-1 0 0,1 1 0,-1-1 0,1 1 0,0 0 0,0 0 0,0 1 0,0-1 0,0 1 0,1 0 0,-1 0 0,1 0 0,0 0 0,0 0 0,0 1 0,0 0 0,0-1 0,1 1 0,-1 0 0,-2 8 0,1-2 0,1 0 0,0 0 0,0 0 0,1 1 0,0-1 0,1 1 0,0-1 0,2 21 0,-1-28-44,0-1 0,1 1 0,-1-1 0,1 0 0,-1 1 0,1-1 0,0 0 0,0 1 0,0-1 0,0 0 0,0 0 0,1 0 0,-1 0 0,1 0 0,-1 0 0,1 0 0,0 0-1,0-1 1,-1 1 0,1-1 0,0 1 0,1-1 0,-1 0 0,0 0 0,0 0 0,0 0 0,1 0 0,-1 0 0,1-1 0,3 2 0,14 1-6782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6T15:43:47.4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1006 142 24575,'-126'-2'0,"-134"5"0,225 3 0,1 1 0,0 2 0,-58 23 0,58-19 0,8-1 0,1 1 0,1 1 0,0 1 0,1 2 0,-31 27 0,21-17 0,2-3 0,11-9 0,0 0 0,1 1 0,1 1 0,1 1 0,-16 21 0,29-33 0,1 0 0,0 0 0,0 1 0,1-1 0,0 1 0,0-1 0,1 1 0,0 0 0,-1 13 0,4 69 0,0-45 0,-2-35 0,1-1 0,-1 1 0,2-1 0,-1 1 0,1-1 0,1 0 0,0 1 0,0-1 0,0 0 0,1-1 0,0 1 0,0-1 0,10 12 0,2-1 0,1-1 0,1-1 0,31 22 0,-44-34 0,106 85 0,-83-71 0,1-1 0,1-1 0,0-2 0,1-1 0,0-2 0,1 0 0,0-3 0,1 0 0,0-2 0,0-2 0,0-1 0,1-1 0,45-4 0,-69 0 0,0 0 0,0-1 0,-1 0 0,1-1 0,-1 0 0,1 0 0,-1-1 0,-1 0 0,1-1 0,12-10 0,7-8 0,38-43 0,-53 52 0,-3 4 0,-2-1 0,1 0 0,-2-1 0,1 0 0,-2 0 0,0-1 0,6-17 0,1-12 0,8-47 0,-14 38 0,-2 1 0,-3-1 0,-5-68 0,0 10 0,3 94 0,0-11 0,0-1 0,-8-47 0,5 65 0,1-1 0,-2 1 0,1 0 0,-1 1 0,-1-1 0,0 1 0,0 0 0,-1 0 0,0 0 0,-11-12 0,-44-50-1365,51 59-5461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D2517-63AA-420A-887D-BE60360A8F4D}" type="datetimeFigureOut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CAD9-32EE-4091-BDA5-6BD15ACC5E5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533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662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368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088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040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55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5258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522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B0D-6DB6-450D-981E-DB5B064ABC8F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B9C849-F1D8-4230-9F2F-9250D675BB2A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022-84E8-42F0-8AEA-ADED76AFD446}" type="datetime1">
              <a:rPr lang="en-US" smtClean="0"/>
              <a:t>6/16/2023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4C0741-442A-4788-81DA-4F081D559C5A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0BDB9F-6784-464D-8ED7-29E60E2B21A9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A3ABBD-A00D-4624-9D57-736F5DDBFABC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BF20AA-C418-460A-B9CF-8F3DD94C436D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3F5CE0-F8B8-4EAA-822E-6451047E7D5F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F8AE65-7CE3-49A8-B2CC-A5A64E5730FA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46700-360D-4474-9946-7580E8968658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67F3-A942-43B7-9681-6435F4941075}" type="datetime1">
              <a:rPr lang="en-US" smtClean="0"/>
              <a:t>6/16/2023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8650-8C82-4FB0-9266-0148B376A8CE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BB9-001A-4B59-8C51-603E71AE3226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E01-3159-42E8-9946-B3F7564EBC72}" type="datetime1">
              <a:rPr lang="en-US" smtClean="0"/>
              <a:t>6/16/2023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1FC6A6-F894-471F-8AA4-AE4112290279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3D98FD-B63D-46E0-B974-EC5BBAC02E27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ECCD-A9BB-4C40-8999-9FDE0B2AF02D}" type="datetime1">
              <a:rPr lang="en-US" smtClean="0"/>
              <a:t>6/16/2023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1315-80A2-4A6F-99BC-2337EDBA509A}" type="datetime1">
              <a:rPr lang="en-US" smtClean="0"/>
              <a:t>6/16/2023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CEE-D38D-4315-8661-B8B16CE6B114}" type="datetime1">
              <a:rPr lang="en-US" smtClean="0"/>
              <a:t>6/16/2023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909053-E1DD-4959-BC7A-C98D3D2614DC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0F8E8D-DF54-49BE-BDBC-401B280C4E3C}" type="datetime1">
              <a:rPr lang="en-US" noProof="0" smtClean="0"/>
              <a:t>6/16/2023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customXml" Target="../ink/ink6.xml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customXml" Target="../ink/ink2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7D5F6B1-1228-4C2A-AE2C-950C34054C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2"/>
          <a:stretch/>
        </p:blipFill>
        <p:spPr>
          <a:xfrm>
            <a:off x="0" y="1146732"/>
            <a:ext cx="6311900" cy="37670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Q2 Safety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6E1669-D8DB-2567-8E49-16BD2FD51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477568"/>
          </a:xfrm>
        </p:spPr>
        <p:txBody>
          <a:bodyPr/>
          <a:lstStyle/>
          <a:p>
            <a:r>
              <a:rPr lang="en-US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401CC4-711A-4213-A098-6A62651D8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+mj-lt"/>
              </a:rPr>
              <a:t>Cameron Ashley Building Products</a:t>
            </a:r>
          </a:p>
          <a:p>
            <a:r>
              <a:rPr lang="en-US" sz="1800" dirty="0">
                <a:latin typeface="+mj-lt"/>
              </a:rPr>
              <a:t>New Customer</a:t>
            </a:r>
          </a:p>
          <a:p>
            <a:r>
              <a:rPr lang="en-US" sz="1800" dirty="0">
                <a:latin typeface="+mj-lt"/>
              </a:rPr>
              <a:t>Power Only</a:t>
            </a:r>
          </a:p>
          <a:p>
            <a:pPr lvl="1"/>
            <a:r>
              <a:rPr lang="en-US" sz="1600" dirty="0">
                <a:latin typeface="+mj-lt"/>
              </a:rPr>
              <a:t>Curtain Side Trailers (Similar to Boise Lancaster)</a:t>
            </a:r>
          </a:p>
          <a:p>
            <a:pPr lvl="1"/>
            <a:r>
              <a:rPr lang="en-US" sz="1600" dirty="0">
                <a:latin typeface="+mj-lt"/>
              </a:rPr>
              <a:t>Simple loads</a:t>
            </a:r>
          </a:p>
          <a:p>
            <a:pPr lvl="1"/>
            <a:r>
              <a:rPr lang="en-US" sz="1600" dirty="0">
                <a:latin typeface="+mj-lt"/>
              </a:rPr>
              <a:t>Trailer Inspection Report w/ each load</a:t>
            </a:r>
          </a:p>
          <a:p>
            <a:r>
              <a:rPr lang="en-US" sz="1800" dirty="0">
                <a:latin typeface="+mj-lt"/>
              </a:rPr>
              <a:t>Flatbed Work</a:t>
            </a:r>
          </a:p>
          <a:p>
            <a:r>
              <a:rPr lang="en-US" sz="1800" dirty="0">
                <a:latin typeface="+mj-lt"/>
              </a:rPr>
              <a:t>Saturday Deliveries Occasional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Lubbock yard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F6B080-CAAD-072E-9A3C-7DFF29EAC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056" y="186054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73CE76-9367-1AE6-B7E9-94923A608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401" y="281709"/>
            <a:ext cx="6693682" cy="6294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943F81-0338-7301-FA13-E9FEBD309353}"/>
                  </a:ext>
                </a:extLst>
              </p14:cNvPr>
              <p14:cNvContentPartPr/>
              <p14:nvPr/>
            </p14:nvContentPartPr>
            <p14:xfrm>
              <a:off x="8754084" y="3906873"/>
              <a:ext cx="242640" cy="335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943F81-0338-7301-FA13-E9FEBD3093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45084" y="3897873"/>
                <a:ext cx="26028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C2281B-F1B5-C585-A10F-C29DFEAF9259}"/>
                  </a:ext>
                </a:extLst>
              </p14:cNvPr>
              <p14:cNvContentPartPr/>
              <p14:nvPr/>
            </p14:nvContentPartPr>
            <p14:xfrm>
              <a:off x="7647804" y="3747393"/>
              <a:ext cx="1580760" cy="2746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C2281B-F1B5-C585-A10F-C29DFEAF92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8804" y="3738393"/>
                <a:ext cx="1598400" cy="27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62E4551-5BBE-0686-D582-38E70AD72CFE}"/>
                  </a:ext>
                </a:extLst>
              </p14:cNvPr>
              <p14:cNvContentPartPr/>
              <p14:nvPr/>
            </p14:nvContentPartPr>
            <p14:xfrm>
              <a:off x="9206604" y="2904633"/>
              <a:ext cx="392040" cy="412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62E4551-5BBE-0686-D582-38E70AD72C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7964" y="2895633"/>
                <a:ext cx="409680" cy="42984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0494C7E-D63A-170E-7B20-82F02FDE6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7702" y="1831644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E5E388D-0F85-4EDA-A59C-C4E14987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Updates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C45FBF-C806-0C2B-2BD6-6D1487D600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TRAILERS</a:t>
            </a:r>
          </a:p>
          <a:p>
            <a:pPr lvl="1"/>
            <a:r>
              <a:rPr lang="en-US" dirty="0"/>
              <a:t>Greased and washed regularly</a:t>
            </a:r>
          </a:p>
          <a:p>
            <a:pPr lvl="1"/>
            <a:r>
              <a:rPr lang="en-US" dirty="0"/>
              <a:t>Update dispatch about damage</a:t>
            </a:r>
          </a:p>
          <a:p>
            <a:pPr lvl="1"/>
            <a:r>
              <a:rPr lang="en-US" dirty="0"/>
              <a:t>No holes in trailers</a:t>
            </a:r>
          </a:p>
          <a:p>
            <a:endParaRPr lang="en-US" dirty="0"/>
          </a:p>
          <a:p>
            <a:r>
              <a:rPr lang="en-US" dirty="0"/>
              <a:t>TRUCKS</a:t>
            </a:r>
          </a:p>
          <a:p>
            <a:pPr lvl="1"/>
            <a:r>
              <a:rPr lang="en-US" dirty="0"/>
              <a:t>Kept clean and washed</a:t>
            </a:r>
          </a:p>
          <a:p>
            <a:pPr lvl="1"/>
            <a:r>
              <a:rPr lang="en-US" dirty="0"/>
              <a:t>Big Rig – Tye</a:t>
            </a:r>
          </a:p>
          <a:p>
            <a:pPr lvl="1"/>
            <a:r>
              <a:rPr lang="en-US" dirty="0"/>
              <a:t>McWhorter Tire  - Lubbock</a:t>
            </a:r>
          </a:p>
          <a:p>
            <a:pPr lvl="1"/>
            <a:r>
              <a:rPr lang="en-US" dirty="0"/>
              <a:t>All Star – Lubbock</a:t>
            </a:r>
          </a:p>
          <a:p>
            <a:pPr lvl="1"/>
            <a:r>
              <a:rPr lang="en-US" dirty="0"/>
              <a:t>Blue Beacon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FF706-2CE4-03C4-1BA9-1EDBCD11D4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Working on new Local pickups</a:t>
            </a:r>
          </a:p>
          <a:p>
            <a:r>
              <a:rPr lang="en-US" dirty="0"/>
              <a:t>Tarps are required for some shipments.</a:t>
            </a:r>
          </a:p>
          <a:p>
            <a:r>
              <a:rPr lang="en-US" dirty="0"/>
              <a:t>YOUR responsibility to protect and care for load.</a:t>
            </a:r>
          </a:p>
          <a:p>
            <a:r>
              <a:rPr lang="en-US" dirty="0"/>
              <a:t>Alert dispatch if delivery takes more than 45 min.</a:t>
            </a:r>
          </a:p>
          <a:p>
            <a:r>
              <a:rPr lang="en-US" dirty="0"/>
              <a:t>Alert dispatch to any damage to load before leaving plants</a:t>
            </a:r>
          </a:p>
          <a:p>
            <a:r>
              <a:rPr lang="en-US" dirty="0"/>
              <a:t>Market updates</a:t>
            </a:r>
          </a:p>
        </p:txBody>
      </p:sp>
    </p:spTree>
    <p:extLst>
      <p:ext uri="{BB962C8B-B14F-4D97-AF65-F5344CB8AC3E}">
        <p14:creationId xmlns:p14="http://schemas.microsoft.com/office/powerpoint/2010/main" val="129337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6463-0F80-8D82-7212-3EC19A88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Holiday Schedule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EE0BE-19E8-DD3B-C7C1-6A27AA457C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of July</a:t>
            </a:r>
          </a:p>
          <a:p>
            <a:pPr lvl="1"/>
            <a:r>
              <a:rPr lang="en-US" dirty="0"/>
              <a:t>Closed 3</a:t>
            </a:r>
            <a:r>
              <a:rPr lang="en-US" baseline="30000" dirty="0"/>
              <a:t>rd</a:t>
            </a:r>
            <a:r>
              <a:rPr lang="en-US" dirty="0"/>
              <a:t> &amp; 4th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330B9-8D58-DB32-03DD-9DDDB651FF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DILLON KNOW </a:t>
            </a:r>
            <a:r>
              <a:rPr lang="en-US" u="sng" dirty="0"/>
              <a:t>TODAY</a:t>
            </a:r>
            <a:r>
              <a:rPr lang="en-US" dirty="0"/>
              <a:t> OF ANY UPCOMING TIME OFF</a:t>
            </a:r>
          </a:p>
        </p:txBody>
      </p:sp>
    </p:spTree>
    <p:extLst>
      <p:ext uri="{BB962C8B-B14F-4D97-AF65-F5344CB8AC3E}">
        <p14:creationId xmlns:p14="http://schemas.microsoft.com/office/powerpoint/2010/main" val="136352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map&#10;&#10;Description automatically generated">
            <a:extLst>
              <a:ext uri="{FF2B5EF4-FFF2-40B4-BE49-F238E27FC236}">
                <a16:creationId xmlns:a16="http://schemas.microsoft.com/office/drawing/2014/main" id="{A0FE22B0-FA7F-3C59-6151-8AD8E98DDF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9" t="-6736" r="-2426" b="-3861"/>
          <a:stretch/>
        </p:blipFill>
        <p:spPr>
          <a:xfrm>
            <a:off x="1293090" y="-147782"/>
            <a:ext cx="9236364" cy="470130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3EE5FE1-413F-96E8-E9F9-4A7589AF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Edwards Yard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B46BCF-E790-FE16-0FA4-F9AF2F98C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MAX SPEED 25 MPH on road. | MAX SPEED 5 MPH in yard. | Park in designated spots.</a:t>
            </a:r>
          </a:p>
        </p:txBody>
      </p:sp>
    </p:spTree>
    <p:extLst>
      <p:ext uri="{BB962C8B-B14F-4D97-AF65-F5344CB8AC3E}">
        <p14:creationId xmlns:p14="http://schemas.microsoft.com/office/powerpoint/2010/main" val="68674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90374C-1A59-4A71-8148-5C0E026A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Updates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A8359F-00D6-408F-ACF5-D8A1A931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Referrals (30 day &amp; 90 day)</a:t>
            </a:r>
          </a:p>
          <a:p>
            <a:pPr lvl="1"/>
            <a:r>
              <a:rPr lang="en-US" dirty="0"/>
              <a:t>$30</a:t>
            </a:r>
          </a:p>
          <a:p>
            <a:pPr lvl="1"/>
            <a:r>
              <a:rPr lang="en-US" dirty="0"/>
              <a:t>$100</a:t>
            </a:r>
          </a:p>
          <a:p>
            <a:r>
              <a:rPr lang="en-US" dirty="0"/>
              <a:t>DOT inspections Sticker $100</a:t>
            </a:r>
          </a:p>
          <a:p>
            <a:r>
              <a:rPr lang="en-US" dirty="0"/>
              <a:t>Randoms $25</a:t>
            </a:r>
          </a:p>
        </p:txBody>
      </p:sp>
      <p:sp>
        <p:nvSpPr>
          <p:cNvPr id="8" name="Freeform: Shape 8" descr="Plans">
            <a:extLst>
              <a:ext uri="{FF2B5EF4-FFF2-40B4-BE49-F238E27FC236}">
                <a16:creationId xmlns:a16="http://schemas.microsoft.com/office/drawing/2014/main" id="{2DB38FFA-F8F9-4178-AD76-00851D638B92}"/>
              </a:ext>
            </a:extLst>
          </p:cNvPr>
          <p:cNvSpPr/>
          <p:nvPr/>
        </p:nvSpPr>
        <p:spPr>
          <a:xfrm>
            <a:off x="4757976" y="2553504"/>
            <a:ext cx="515064" cy="7572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51" h="5073">
                <a:moveTo>
                  <a:pt x="1718" y="668"/>
                </a:moveTo>
                <a:cubicBezTo>
                  <a:pt x="1813" y="668"/>
                  <a:pt x="1892" y="604"/>
                  <a:pt x="1892" y="509"/>
                </a:cubicBezTo>
                <a:cubicBezTo>
                  <a:pt x="1892" y="413"/>
                  <a:pt x="1813" y="350"/>
                  <a:pt x="1718" y="350"/>
                </a:cubicBezTo>
                <a:cubicBezTo>
                  <a:pt x="1638" y="350"/>
                  <a:pt x="1558" y="413"/>
                  <a:pt x="1558" y="509"/>
                </a:cubicBezTo>
                <a:cubicBezTo>
                  <a:pt x="1558" y="604"/>
                  <a:pt x="1638" y="668"/>
                  <a:pt x="1718" y="668"/>
                </a:cubicBezTo>
                <a:close/>
                <a:moveTo>
                  <a:pt x="2242" y="700"/>
                </a:moveTo>
                <a:cubicBezTo>
                  <a:pt x="2227" y="636"/>
                  <a:pt x="2227" y="573"/>
                  <a:pt x="2227" y="509"/>
                </a:cubicBezTo>
                <a:cubicBezTo>
                  <a:pt x="2227" y="222"/>
                  <a:pt x="2004" y="0"/>
                  <a:pt x="1733" y="0"/>
                </a:cubicBezTo>
                <a:cubicBezTo>
                  <a:pt x="1447" y="0"/>
                  <a:pt x="1209" y="222"/>
                  <a:pt x="1209" y="509"/>
                </a:cubicBezTo>
                <a:lnTo>
                  <a:pt x="1209" y="700"/>
                </a:lnTo>
                <a:lnTo>
                  <a:pt x="238" y="700"/>
                </a:lnTo>
                <a:cubicBezTo>
                  <a:pt x="111" y="700"/>
                  <a:pt x="0" y="811"/>
                  <a:pt x="0" y="938"/>
                </a:cubicBezTo>
                <a:lnTo>
                  <a:pt x="0" y="4835"/>
                </a:lnTo>
                <a:cubicBezTo>
                  <a:pt x="0" y="4962"/>
                  <a:pt x="111" y="5073"/>
                  <a:pt x="238" y="5073"/>
                </a:cubicBezTo>
                <a:lnTo>
                  <a:pt x="3212" y="5073"/>
                </a:lnTo>
                <a:cubicBezTo>
                  <a:pt x="3340" y="5073"/>
                  <a:pt x="3451" y="4962"/>
                  <a:pt x="3451" y="4835"/>
                </a:cubicBezTo>
                <a:lnTo>
                  <a:pt x="3451" y="938"/>
                </a:lnTo>
                <a:cubicBezTo>
                  <a:pt x="3451" y="795"/>
                  <a:pt x="3340" y="700"/>
                  <a:pt x="3212" y="700"/>
                </a:cubicBezTo>
                <a:close/>
                <a:moveTo>
                  <a:pt x="1367" y="509"/>
                </a:moveTo>
                <a:cubicBezTo>
                  <a:pt x="1367" y="318"/>
                  <a:pt x="1527" y="159"/>
                  <a:pt x="1733" y="159"/>
                </a:cubicBezTo>
                <a:cubicBezTo>
                  <a:pt x="1908" y="159"/>
                  <a:pt x="2067" y="318"/>
                  <a:pt x="2067" y="509"/>
                </a:cubicBezTo>
                <a:cubicBezTo>
                  <a:pt x="2067" y="716"/>
                  <a:pt x="2067" y="1082"/>
                  <a:pt x="2497" y="1193"/>
                </a:cubicBezTo>
                <a:cubicBezTo>
                  <a:pt x="2624" y="1225"/>
                  <a:pt x="2719" y="1336"/>
                  <a:pt x="2736" y="1479"/>
                </a:cubicBezTo>
                <a:lnTo>
                  <a:pt x="715" y="1479"/>
                </a:lnTo>
                <a:cubicBezTo>
                  <a:pt x="731" y="1352"/>
                  <a:pt x="811" y="1225"/>
                  <a:pt x="938" y="1193"/>
                </a:cubicBezTo>
                <a:cubicBezTo>
                  <a:pt x="1367" y="1082"/>
                  <a:pt x="1367" y="716"/>
                  <a:pt x="1367" y="509"/>
                </a:cubicBezTo>
                <a:close/>
                <a:moveTo>
                  <a:pt x="668" y="1638"/>
                </a:moveTo>
                <a:lnTo>
                  <a:pt x="2767" y="1638"/>
                </a:lnTo>
                <a:cubicBezTo>
                  <a:pt x="2846" y="1638"/>
                  <a:pt x="2894" y="1591"/>
                  <a:pt x="2894" y="1511"/>
                </a:cubicBezTo>
                <a:cubicBezTo>
                  <a:pt x="2894" y="1383"/>
                  <a:pt x="2846" y="1256"/>
                  <a:pt x="2767" y="1177"/>
                </a:cubicBezTo>
                <a:lnTo>
                  <a:pt x="2879" y="1177"/>
                </a:lnTo>
                <a:cubicBezTo>
                  <a:pt x="2910" y="1177"/>
                  <a:pt x="2926" y="1177"/>
                  <a:pt x="2942" y="1193"/>
                </a:cubicBezTo>
                <a:cubicBezTo>
                  <a:pt x="2958" y="1209"/>
                  <a:pt x="2974" y="1240"/>
                  <a:pt x="2974" y="1256"/>
                </a:cubicBezTo>
                <a:lnTo>
                  <a:pt x="2974" y="4517"/>
                </a:lnTo>
                <a:cubicBezTo>
                  <a:pt x="2974" y="4564"/>
                  <a:pt x="2926" y="4596"/>
                  <a:pt x="2879" y="4596"/>
                </a:cubicBezTo>
                <a:lnTo>
                  <a:pt x="556" y="4596"/>
                </a:lnTo>
                <a:cubicBezTo>
                  <a:pt x="509" y="4596"/>
                  <a:pt x="477" y="4564"/>
                  <a:pt x="477" y="4517"/>
                </a:cubicBezTo>
                <a:lnTo>
                  <a:pt x="477" y="1256"/>
                </a:lnTo>
                <a:cubicBezTo>
                  <a:pt x="477" y="1209"/>
                  <a:pt x="509" y="1177"/>
                  <a:pt x="556" y="1177"/>
                </a:cubicBezTo>
                <a:lnTo>
                  <a:pt x="683" y="1177"/>
                </a:lnTo>
                <a:cubicBezTo>
                  <a:pt x="604" y="1272"/>
                  <a:pt x="556" y="1383"/>
                  <a:pt x="556" y="1511"/>
                </a:cubicBezTo>
                <a:cubicBezTo>
                  <a:pt x="556" y="1574"/>
                  <a:pt x="604" y="1638"/>
                  <a:pt x="668" y="1638"/>
                </a:cubicBezTo>
                <a:close/>
                <a:moveTo>
                  <a:pt x="3292" y="938"/>
                </a:moveTo>
                <a:lnTo>
                  <a:pt x="3292" y="4835"/>
                </a:lnTo>
                <a:cubicBezTo>
                  <a:pt x="3292" y="4883"/>
                  <a:pt x="3244" y="4915"/>
                  <a:pt x="3212" y="4915"/>
                </a:cubicBezTo>
                <a:lnTo>
                  <a:pt x="238" y="4915"/>
                </a:lnTo>
                <a:cubicBezTo>
                  <a:pt x="191" y="4915"/>
                  <a:pt x="159" y="4883"/>
                  <a:pt x="159" y="4835"/>
                </a:cubicBezTo>
                <a:lnTo>
                  <a:pt x="159" y="938"/>
                </a:lnTo>
                <a:cubicBezTo>
                  <a:pt x="159" y="891"/>
                  <a:pt x="191" y="859"/>
                  <a:pt x="238" y="859"/>
                </a:cubicBezTo>
                <a:lnTo>
                  <a:pt x="1161" y="859"/>
                </a:lnTo>
                <a:cubicBezTo>
                  <a:pt x="1129" y="922"/>
                  <a:pt x="1065" y="986"/>
                  <a:pt x="986" y="1018"/>
                </a:cubicBezTo>
                <a:lnTo>
                  <a:pt x="970" y="1018"/>
                </a:lnTo>
                <a:lnTo>
                  <a:pt x="556" y="1018"/>
                </a:lnTo>
                <a:cubicBezTo>
                  <a:pt x="429" y="1018"/>
                  <a:pt x="318" y="1129"/>
                  <a:pt x="318" y="1256"/>
                </a:cubicBezTo>
                <a:lnTo>
                  <a:pt x="318" y="4517"/>
                </a:lnTo>
                <a:cubicBezTo>
                  <a:pt x="318" y="4644"/>
                  <a:pt x="429" y="4755"/>
                  <a:pt x="556" y="4755"/>
                </a:cubicBezTo>
                <a:lnTo>
                  <a:pt x="2879" y="4755"/>
                </a:lnTo>
                <a:cubicBezTo>
                  <a:pt x="3022" y="4755"/>
                  <a:pt x="3133" y="4644"/>
                  <a:pt x="3133" y="4517"/>
                </a:cubicBezTo>
                <a:lnTo>
                  <a:pt x="3133" y="1256"/>
                </a:lnTo>
                <a:cubicBezTo>
                  <a:pt x="3133" y="1193"/>
                  <a:pt x="3101" y="1129"/>
                  <a:pt x="3054" y="1082"/>
                </a:cubicBezTo>
                <a:cubicBezTo>
                  <a:pt x="3006" y="1034"/>
                  <a:pt x="2958" y="1018"/>
                  <a:pt x="2879" y="1018"/>
                </a:cubicBezTo>
                <a:lnTo>
                  <a:pt x="2465" y="1018"/>
                </a:lnTo>
                <a:cubicBezTo>
                  <a:pt x="2370" y="986"/>
                  <a:pt x="2306" y="922"/>
                  <a:pt x="2274" y="859"/>
                </a:cubicBezTo>
                <a:lnTo>
                  <a:pt x="3212" y="859"/>
                </a:lnTo>
                <a:cubicBezTo>
                  <a:pt x="3244" y="859"/>
                  <a:pt x="3292" y="891"/>
                  <a:pt x="3292" y="938"/>
                </a:cubicBezTo>
                <a:close/>
                <a:moveTo>
                  <a:pt x="1400" y="3737"/>
                </a:moveTo>
                <a:cubicBezTo>
                  <a:pt x="1415" y="3754"/>
                  <a:pt x="1431" y="3769"/>
                  <a:pt x="1447" y="3769"/>
                </a:cubicBezTo>
                <a:cubicBezTo>
                  <a:pt x="1463" y="3769"/>
                  <a:pt x="1495" y="3754"/>
                  <a:pt x="1510" y="3737"/>
                </a:cubicBezTo>
                <a:lnTo>
                  <a:pt x="2560" y="2688"/>
                </a:lnTo>
                <a:cubicBezTo>
                  <a:pt x="2592" y="2656"/>
                  <a:pt x="2592" y="2592"/>
                  <a:pt x="2560" y="2561"/>
                </a:cubicBezTo>
                <a:cubicBezTo>
                  <a:pt x="2545" y="2545"/>
                  <a:pt x="2481" y="2545"/>
                  <a:pt x="2449" y="2561"/>
                </a:cubicBezTo>
                <a:lnTo>
                  <a:pt x="1447" y="3579"/>
                </a:lnTo>
                <a:lnTo>
                  <a:pt x="1018" y="3133"/>
                </a:lnTo>
                <a:cubicBezTo>
                  <a:pt x="986" y="3101"/>
                  <a:pt x="938" y="3101"/>
                  <a:pt x="906" y="3133"/>
                </a:cubicBezTo>
                <a:cubicBezTo>
                  <a:pt x="874" y="3165"/>
                  <a:pt x="874" y="3228"/>
                  <a:pt x="906" y="324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038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4AFF1-B92F-5BE5-6AF1-18C5324E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Updates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BE50B-EE05-5D02-6055-8ED887B9B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/>
              <a:t>Vacation </a:t>
            </a:r>
            <a:r>
              <a:rPr lang="en-US" dirty="0"/>
              <a:t>Pics | Truck Pics | Destination Pics</a:t>
            </a:r>
          </a:p>
        </p:txBody>
      </p:sp>
      <p:pic>
        <p:nvPicPr>
          <p:cNvPr id="12" name="Picture Placeholder 11" descr="A picture containing sky, truck, outdoor, road&#10;&#10;Description automatically generated">
            <a:extLst>
              <a:ext uri="{FF2B5EF4-FFF2-40B4-BE49-F238E27FC236}">
                <a16:creationId xmlns:a16="http://schemas.microsoft.com/office/drawing/2014/main" id="{3CC4BD1F-5DF0-26AC-15A1-43B69E4238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330" t="-34872" r="-3397" b="-2317"/>
          <a:stretch/>
        </p:blipFill>
        <p:spPr>
          <a:xfrm>
            <a:off x="15" y="0"/>
            <a:ext cx="12191985" cy="4578350"/>
          </a:xfrm>
        </p:spPr>
      </p:pic>
      <p:pic>
        <p:nvPicPr>
          <p:cNvPr id="14" name="Picture 13" descr="A picture containing truck, road, ceiling, transport&#10;&#10;Description automatically generated">
            <a:extLst>
              <a:ext uri="{FF2B5EF4-FFF2-40B4-BE49-F238E27FC236}">
                <a16:creationId xmlns:a16="http://schemas.microsoft.com/office/drawing/2014/main" id="{FD7914EE-9B0D-C1C7-B47B-0E3E86A8A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4" y="147781"/>
            <a:ext cx="3897745" cy="2923309"/>
          </a:xfrm>
          <a:prstGeom prst="rect">
            <a:avLst/>
          </a:prstGeom>
        </p:spPr>
      </p:pic>
      <p:pic>
        <p:nvPicPr>
          <p:cNvPr id="16" name="Picture 15" descr="A red truck in a warehouse&#10;&#10;Description automatically generated with low confidence">
            <a:extLst>
              <a:ext uri="{FF2B5EF4-FFF2-40B4-BE49-F238E27FC236}">
                <a16:creationId xmlns:a16="http://schemas.microsoft.com/office/drawing/2014/main" id="{EAE103D1-CA63-41F7-94BE-CC9EF5FB0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72" y="965488"/>
            <a:ext cx="4045527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5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44079D-629C-4C44-8DB6-B4B5E7C5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77" y="5362780"/>
            <a:ext cx="10113645" cy="743682"/>
          </a:xfrm>
        </p:spPr>
        <p:txBody>
          <a:bodyPr/>
          <a:lstStyle/>
          <a:p>
            <a:r>
              <a:rPr lang="en-US" dirty="0"/>
              <a:t>Wrap Up</a:t>
            </a:r>
            <a:br>
              <a:rPr lang="en-US" dirty="0"/>
            </a:br>
            <a:r>
              <a:rPr lang="en-US" dirty="0"/>
              <a:t>Questions? </a:t>
            </a:r>
          </a:p>
        </p:txBody>
      </p:sp>
      <p:pic>
        <p:nvPicPr>
          <p:cNvPr id="5" name="Picture Placeholder 4" descr="A picture containing red, car&#10;&#10;Description automatically generated">
            <a:extLst>
              <a:ext uri="{FF2B5EF4-FFF2-40B4-BE49-F238E27FC236}">
                <a16:creationId xmlns:a16="http://schemas.microsoft.com/office/drawing/2014/main" id="{D27436C2-8263-325B-C9DB-554FE7376B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b="45268"/>
          <a:stretch/>
        </p:blipFill>
        <p:spPr>
          <a:xfrm>
            <a:off x="15" y="0"/>
            <a:ext cx="12191985" cy="4578350"/>
          </a:xfrm>
        </p:spPr>
      </p:pic>
    </p:spTree>
    <p:extLst>
      <p:ext uri="{BB962C8B-B14F-4D97-AF65-F5344CB8AC3E}">
        <p14:creationId xmlns:p14="http://schemas.microsoft.com/office/powerpoint/2010/main" val="1664008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2D95-C5B9-4C85-4F86-2DB8E8E5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Dillon Before Leaving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B0DC3-CBEA-1EAD-7813-3E5DDEE44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Robert</a:t>
            </a:r>
          </a:p>
          <a:p>
            <a:r>
              <a:rPr lang="en-US" dirty="0"/>
              <a:t>Justin</a:t>
            </a:r>
          </a:p>
        </p:txBody>
      </p:sp>
    </p:spTree>
    <p:extLst>
      <p:ext uri="{BB962C8B-B14F-4D97-AF65-F5344CB8AC3E}">
        <p14:creationId xmlns:p14="http://schemas.microsoft.com/office/powerpoint/2010/main" val="386288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FC70B0-5D08-4BDC-852E-3FD7214D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015" y="723900"/>
            <a:ext cx="5186597" cy="4642517"/>
          </a:xfrm>
        </p:spPr>
        <p:txBody>
          <a:bodyPr numCol="2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Refresh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Customer Updates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Georgia Pacific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CPU Shipments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Boise Cascade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Rinker Pipe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Cameron Ashley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American Lumber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Yard Directions</a:t>
            </a:r>
            <a:endParaRPr lang="en-US" sz="16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New Changes</a:t>
            </a:r>
          </a:p>
          <a:p>
            <a:pPr marL="5334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Referral</a:t>
            </a:r>
          </a:p>
          <a:p>
            <a:pPr marL="5334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Inspections</a:t>
            </a:r>
          </a:p>
          <a:p>
            <a:pPr marL="53340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+mj-lt"/>
            </a:endParaRPr>
          </a:p>
          <a:p>
            <a:pPr marL="53340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Closing</a:t>
            </a:r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Summary</a:t>
            </a:r>
          </a:p>
          <a:p>
            <a:pPr marL="5334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Questions and Answers</a:t>
            </a:r>
          </a:p>
        </p:txBody>
      </p:sp>
      <p:sp>
        <p:nvSpPr>
          <p:cNvPr id="27" name="Rectangle 26" descr="Handshake">
            <a:extLst>
              <a:ext uri="{FF2B5EF4-FFF2-40B4-BE49-F238E27FC236}">
                <a16:creationId xmlns:a16="http://schemas.microsoft.com/office/drawing/2014/main" id="{BEF34E1C-44B9-4EFC-8126-D51A3EA9BF40}"/>
              </a:ext>
            </a:extLst>
          </p:cNvPr>
          <p:cNvSpPr/>
          <p:nvPr/>
        </p:nvSpPr>
        <p:spPr>
          <a:xfrm>
            <a:off x="5523573" y="757217"/>
            <a:ext cx="499424" cy="49942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Rectangle 27" descr="Bar chart">
            <a:extLst>
              <a:ext uri="{FF2B5EF4-FFF2-40B4-BE49-F238E27FC236}">
                <a16:creationId xmlns:a16="http://schemas.microsoft.com/office/drawing/2014/main" id="{7810A56D-FB7B-429D-835B-7A0CD7BCB96A}"/>
              </a:ext>
            </a:extLst>
          </p:cNvPr>
          <p:cNvSpPr/>
          <p:nvPr/>
        </p:nvSpPr>
        <p:spPr>
          <a:xfrm>
            <a:off x="5493983" y="2296022"/>
            <a:ext cx="499424" cy="49942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332956"/>
              <a:satOff val="-147"/>
              <a:lumOff val="392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Rectangle 28" descr="Checkmark">
            <a:extLst>
              <a:ext uri="{FF2B5EF4-FFF2-40B4-BE49-F238E27FC236}">
                <a16:creationId xmlns:a16="http://schemas.microsoft.com/office/drawing/2014/main" id="{9C6EFB52-3349-4B07-BB85-12C3EA673CEA}"/>
              </a:ext>
            </a:extLst>
          </p:cNvPr>
          <p:cNvSpPr/>
          <p:nvPr/>
        </p:nvSpPr>
        <p:spPr>
          <a:xfrm>
            <a:off x="5619507" y="4374784"/>
            <a:ext cx="373900" cy="394492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665912"/>
              <a:satOff val="-293"/>
              <a:lumOff val="78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" name="Rectangle 29" descr="Group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8641828" y="992159"/>
            <a:ext cx="499424" cy="499424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Rectangle 30" descr="Help">
            <a:extLst>
              <a:ext uri="{FF2B5EF4-FFF2-40B4-BE49-F238E27FC236}">
                <a16:creationId xmlns:a16="http://schemas.microsoft.com/office/drawing/2014/main" id="{B15A1DA1-0781-4F05-ADA9-ADBE27A12E44}"/>
              </a:ext>
            </a:extLst>
          </p:cNvPr>
          <p:cNvSpPr/>
          <p:nvPr/>
        </p:nvSpPr>
        <p:spPr>
          <a:xfrm>
            <a:off x="8641828" y="2296022"/>
            <a:ext cx="499424" cy="499424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1331824"/>
              <a:satOff val="-586"/>
              <a:lumOff val="1569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in by 10AM</a:t>
            </a:r>
          </a:p>
          <a:p>
            <a:r>
              <a:rPr lang="en-US" dirty="0"/>
              <a:t>Text is better than call in most cases.</a:t>
            </a:r>
          </a:p>
          <a:p>
            <a:r>
              <a:rPr lang="en-US" dirty="0"/>
              <a:t>“Checking in” NOT acceptable</a:t>
            </a:r>
          </a:p>
          <a:p>
            <a:r>
              <a:rPr lang="en-US" dirty="0"/>
              <a:t>Let Dillon deal with problems</a:t>
            </a:r>
          </a:p>
          <a:p>
            <a:r>
              <a:rPr lang="en-US" dirty="0"/>
              <a:t>Wait Times</a:t>
            </a:r>
          </a:p>
        </p:txBody>
      </p:sp>
      <p:grpSp>
        <p:nvGrpSpPr>
          <p:cNvPr id="10" name="Group 9" descr="Info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70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B72B13-069B-4F8A-9437-FA58C3F1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Georgia Pacific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1D70C-EE29-493E-838C-890184A02C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r>
              <a:rPr lang="en-US" dirty="0">
                <a:latin typeface="+mj-lt"/>
              </a:rPr>
              <a:t>Opens 5:45am</a:t>
            </a:r>
          </a:p>
          <a:p>
            <a:r>
              <a:rPr lang="en-US" dirty="0">
                <a:latin typeface="+mj-lt"/>
              </a:rPr>
              <a:t>Begin loading 7am</a:t>
            </a:r>
          </a:p>
          <a:p>
            <a:r>
              <a:rPr lang="en-US" dirty="0">
                <a:latin typeface="+mj-lt"/>
              </a:rPr>
              <a:t>Safety Meeting 8-9am</a:t>
            </a:r>
          </a:p>
          <a:p>
            <a:r>
              <a:rPr lang="en-US" dirty="0">
                <a:latin typeface="+mj-lt"/>
              </a:rPr>
              <a:t>Stop loading 5pm STRICT</a:t>
            </a:r>
          </a:p>
          <a:p>
            <a:r>
              <a:rPr lang="en-US" dirty="0">
                <a:latin typeface="+mj-lt"/>
              </a:rPr>
              <a:t>NO MORE MOVING LOADS</a:t>
            </a:r>
          </a:p>
          <a:p>
            <a:r>
              <a:rPr lang="en-US" dirty="0">
                <a:latin typeface="+mj-lt"/>
              </a:rPr>
              <a:t>YOUR responsibility to make it on time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ADD37C-1B20-8EA5-5911-FCCABDDBE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234" y="1737360"/>
            <a:ext cx="3709358" cy="37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2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FC50-6DC3-D061-1AC9-39C27561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Pickup Shipments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8A625-DAF7-A009-5DE9-396146E66C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Action Gypsum</a:t>
            </a:r>
          </a:p>
          <a:p>
            <a:r>
              <a:rPr lang="en-US" dirty="0"/>
              <a:t>Cowtown</a:t>
            </a:r>
          </a:p>
          <a:p>
            <a:r>
              <a:rPr lang="en-US" dirty="0"/>
              <a:t>ISC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Pay Change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90CD27-EF48-A4BB-AE2B-28722478D1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Pickup from GP and USG plants in SWT</a:t>
            </a:r>
          </a:p>
          <a:p>
            <a:r>
              <a:rPr lang="en-US" dirty="0"/>
              <a:t>Pickup from Duke &amp; Fletcher OK</a:t>
            </a:r>
          </a:p>
          <a:p>
            <a:r>
              <a:rPr lang="en-US" dirty="0"/>
              <a:t>Pickup from </a:t>
            </a:r>
            <a:r>
              <a:rPr lang="en-US" dirty="0" err="1"/>
              <a:t>McQueeny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7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D88D3-1499-6E83-E51E-0CDB554A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DUNCAVILLE / BRONZE WAY</a:t>
            </a:r>
          </a:p>
          <a:p>
            <a:r>
              <a:rPr lang="en-US" dirty="0"/>
              <a:t>Begin loading 6:30 AM</a:t>
            </a:r>
          </a:p>
          <a:p>
            <a:r>
              <a:rPr lang="en-US" dirty="0"/>
              <a:t>SAFETY MEETING 8-9AM</a:t>
            </a:r>
          </a:p>
          <a:p>
            <a:r>
              <a:rPr lang="en-US" dirty="0"/>
              <a:t>Stop loading 4pm STRICT</a:t>
            </a:r>
          </a:p>
          <a:p>
            <a:r>
              <a:rPr lang="en-US" dirty="0"/>
              <a:t>NO MOVING LOADS</a:t>
            </a:r>
          </a:p>
          <a:p>
            <a:r>
              <a:rPr lang="en-US" dirty="0"/>
              <a:t>Let dispatch know if stop taken off</a:t>
            </a:r>
          </a:p>
          <a:p>
            <a:r>
              <a:rPr lang="en-US" dirty="0"/>
              <a:t>Let dispatch know when fully delivered</a:t>
            </a:r>
          </a:p>
          <a:p>
            <a:r>
              <a:rPr lang="en-US" dirty="0"/>
              <a:t>Night Loading available AS NEEDED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7DBF19-7905-52E5-795F-463DF4C26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2098675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D88D3-1499-6E83-E51E-0CDB554A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LANCASTER DOOR SHOP</a:t>
            </a:r>
          </a:p>
          <a:p>
            <a:r>
              <a:rPr lang="en-US" dirty="0"/>
              <a:t>Loads pre-loaded</a:t>
            </a:r>
          </a:p>
          <a:p>
            <a:r>
              <a:rPr lang="en-US" dirty="0"/>
              <a:t>Pay CLOSE attention to paperwork.</a:t>
            </a:r>
          </a:p>
          <a:p>
            <a:r>
              <a:rPr lang="en-US" dirty="0"/>
              <a:t>Send pics of trailer if in Edwards Dry Van.</a:t>
            </a:r>
          </a:p>
          <a:p>
            <a:pPr lvl="1"/>
            <a:r>
              <a:rPr lang="en-US" dirty="0"/>
              <a:t>54327 (53 ft) &amp; 54320 (48 ft)</a:t>
            </a:r>
          </a:p>
          <a:p>
            <a:r>
              <a:rPr lang="en-US" dirty="0"/>
              <a:t>If damaged or refused or missing product, alert dispatch BEFORE leaving location</a:t>
            </a:r>
          </a:p>
          <a:p>
            <a:r>
              <a:rPr lang="en-US" dirty="0"/>
              <a:t>DO NOT LEAVE if delivery location will not unload you. Let dispatch know and wait for info.</a:t>
            </a:r>
          </a:p>
          <a:p>
            <a:r>
              <a:rPr lang="en-US" dirty="0"/>
              <a:t>SWEEP OUT EDWARDS DRY VANS UPON RETURN TO LANCASTER!</a:t>
            </a:r>
          </a:p>
          <a:p>
            <a:r>
              <a:rPr lang="en-US" dirty="0"/>
              <a:t>New Trailer Inspection Forms req for now.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E97BA1-8946-8B77-D468-92051B981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408113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8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668768-12D4-A182-F2A5-C8D9E7CC1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38" y="1152831"/>
            <a:ext cx="3825297" cy="1831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8F608F-3BB7-BBA7-5BBE-F5223942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33" y="3356572"/>
            <a:ext cx="3068833" cy="2093975"/>
          </a:xfrm>
        </p:spPr>
        <p:txBody>
          <a:bodyPr/>
          <a:lstStyle/>
          <a:p>
            <a:pPr algn="ctr"/>
            <a:r>
              <a:rPr lang="en-US" dirty="0"/>
              <a:t>Formerly</a:t>
            </a:r>
            <a:br>
              <a:rPr lang="en-US" dirty="0"/>
            </a:br>
            <a:r>
              <a:rPr lang="en-US" dirty="0"/>
              <a:t>Forterra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FE8E0-513B-7C4D-A162-0BA5B4D53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at 5:30 am</a:t>
            </a:r>
          </a:p>
          <a:p>
            <a:r>
              <a:rPr lang="en-US" dirty="0"/>
              <a:t>Start loading soon after</a:t>
            </a:r>
          </a:p>
          <a:p>
            <a:r>
              <a:rPr lang="en-US" dirty="0"/>
              <a:t>Dunnage Required</a:t>
            </a:r>
          </a:p>
          <a:p>
            <a:r>
              <a:rPr lang="en-US" dirty="0"/>
              <a:t>Strap Only</a:t>
            </a:r>
          </a:p>
        </p:txBody>
      </p:sp>
    </p:spTree>
    <p:extLst>
      <p:ext uri="{BB962C8B-B14F-4D97-AF65-F5344CB8AC3E}">
        <p14:creationId xmlns:p14="http://schemas.microsoft.com/office/powerpoint/2010/main" val="47483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A0D89A-4345-9377-A69B-5DCB2B2A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654877"/>
            <a:ext cx="11570898" cy="55482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8BF23C-EBE5-9E7E-0E4F-A9BE2CAF096F}"/>
                  </a:ext>
                </a:extLst>
              </p14:cNvPr>
              <p14:cNvContentPartPr/>
              <p14:nvPr/>
            </p14:nvContentPartPr>
            <p14:xfrm>
              <a:off x="5830465" y="4769137"/>
              <a:ext cx="734040" cy="468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8BF23C-EBE5-9E7E-0E4F-A9BE2CAF09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1825" y="4760137"/>
                <a:ext cx="75168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7FDB85-C6A0-0836-629E-21E4B011CE8E}"/>
                  </a:ext>
                </a:extLst>
              </p14:cNvPr>
              <p14:cNvContentPartPr/>
              <p14:nvPr/>
            </p14:nvContentPartPr>
            <p14:xfrm>
              <a:off x="4208665" y="1749817"/>
              <a:ext cx="2141280" cy="2770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7FDB85-C6A0-0836-629E-21E4B011CE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0025" y="1740817"/>
                <a:ext cx="2158920" cy="27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485278E-6EE6-4AC9-ED7C-746FD6DCD04C}"/>
                  </a:ext>
                </a:extLst>
              </p14:cNvPr>
              <p14:cNvContentPartPr/>
              <p14:nvPr/>
            </p14:nvContentPartPr>
            <p14:xfrm>
              <a:off x="5917585" y="1632817"/>
              <a:ext cx="154080" cy="207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485278E-6EE6-4AC9-ED7C-746FD6DCD0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08945" y="1623817"/>
                <a:ext cx="1717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2FD8DC-19FD-73CA-1CE1-5E4E9C8D3EE5}"/>
                  </a:ext>
                </a:extLst>
              </p14:cNvPr>
              <p14:cNvContentPartPr/>
              <p14:nvPr/>
            </p14:nvContentPartPr>
            <p14:xfrm>
              <a:off x="4510705" y="2225377"/>
              <a:ext cx="468720" cy="294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2FD8DC-19FD-73CA-1CE1-5E4E9C8D3E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01705" y="2216737"/>
                <a:ext cx="486360" cy="31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2798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mpany All Hands_Win32_MS v3" id="{1F352A5D-0EBE-49A2-9FF7-DEF81AB6F3C6}" vid="{D35781EA-2188-4D84-8966-791644CE1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company all hands presentation</Template>
  <TotalTime>119</TotalTime>
  <Words>448</Words>
  <Application>Microsoft Office PowerPoint</Application>
  <PresentationFormat>Widescreen</PresentationFormat>
  <Paragraphs>129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RetrospectVTI</vt:lpstr>
      <vt:lpstr>Q2 Safety Meeting</vt:lpstr>
      <vt:lpstr>Agenda</vt:lpstr>
      <vt:lpstr>Refreshers</vt:lpstr>
      <vt:lpstr>Georgia Pacific</vt:lpstr>
      <vt:lpstr>Customer Pickup Shipments</vt:lpstr>
      <vt:lpstr>PowerPoint Presentation</vt:lpstr>
      <vt:lpstr>PowerPoint Presentation</vt:lpstr>
      <vt:lpstr>Formerly Forterra</vt:lpstr>
      <vt:lpstr>PowerPoint Presentation</vt:lpstr>
      <vt:lpstr>PowerPoint Presentation</vt:lpstr>
      <vt:lpstr>PowerPoint Presentation</vt:lpstr>
      <vt:lpstr>General Updates</vt:lpstr>
      <vt:lpstr>Holiday Schedule </vt:lpstr>
      <vt:lpstr>Edwards Yard</vt:lpstr>
      <vt:lpstr>Bonus Updates</vt:lpstr>
      <vt:lpstr>Website Updates</vt:lpstr>
      <vt:lpstr>Wrap Up Questions? </vt:lpstr>
      <vt:lpstr>See Dillon Before Leaving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Q2 Safety Meeting</dc:title>
  <dc:creator>Lane Edwards</dc:creator>
  <cp:lastModifiedBy>Lane Edwards</cp:lastModifiedBy>
  <cp:revision>3</cp:revision>
  <dcterms:created xsi:type="dcterms:W3CDTF">2022-06-18T03:47:06Z</dcterms:created>
  <dcterms:modified xsi:type="dcterms:W3CDTF">2023-06-16T15:50:47Z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